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9"/>
    <p:restoredTop sz="94590"/>
  </p:normalViewPr>
  <p:slideViewPr>
    <p:cSldViewPr snapToGrid="0" snapToObjects="1">
      <p:cViewPr>
        <p:scale>
          <a:sx n="88" d="100"/>
          <a:sy n="88" d="100"/>
        </p:scale>
        <p:origin x="64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BF346-F79B-4358-B418-DABCF08EE288}" type="datetimeFigureOut">
              <a:rPr lang="fr-FR"/>
              <a:t>15/06/2016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E3251-C626-4C52-860C-42B469C299EE}" type="slidenum">
              <a:rPr lang="fr-F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58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E3251-C626-4C52-860C-42B469C299EE}" type="slidenum">
              <a:rPr lang="fr-FR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64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4L </a:t>
            </a:r>
            <a:r>
              <a:rPr lang="fr-FR" dirty="0" err="1"/>
              <a:t>IoT</a:t>
            </a:r>
            <a:r>
              <a:rPr lang="fr-FR" dirty="0"/>
              <a:t> Project !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818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8713" y="3075394"/>
            <a:ext cx="4824412" cy="2472511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938969" y="2603500"/>
            <a:ext cx="3257874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01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Genèse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L’objectif :</a:t>
            </a:r>
          </a:p>
          <a:p>
            <a:pPr lvl="1"/>
            <a:r>
              <a:rPr lang="fr-FR" dirty="0"/>
              <a:t>Rendre une 4L connectée pour le 4L </a:t>
            </a:r>
            <a:r>
              <a:rPr lang="fr-FR" dirty="0" err="1"/>
              <a:t>Trophy</a:t>
            </a:r>
            <a:endParaRPr lang="fr-FR" dirty="0"/>
          </a:p>
          <a:p>
            <a:pPr lvl="1"/>
            <a:r>
              <a:rPr lang="fr-FR" dirty="0"/>
              <a:t>Le fun (of course)</a:t>
            </a:r>
          </a:p>
          <a:p>
            <a:r>
              <a:rPr lang="fr-FR" dirty="0"/>
              <a:t>L’</a:t>
            </a:r>
            <a:r>
              <a:rPr lang="en-US" dirty="0" err="1"/>
              <a:t>é</a:t>
            </a:r>
            <a:r>
              <a:rPr lang="fr-FR" dirty="0" err="1"/>
              <a:t>quipe</a:t>
            </a:r>
            <a:r>
              <a:rPr lang="fr-FR" dirty="0"/>
              <a:t> :</a:t>
            </a:r>
          </a:p>
          <a:p>
            <a:pPr lvl="1"/>
            <a:r>
              <a:rPr lang="fr-FR" dirty="0"/>
              <a:t>Nicolas </a:t>
            </a:r>
            <a:r>
              <a:rPr lang="fr-FR" dirty="0" err="1"/>
              <a:t>Ferrao</a:t>
            </a:r>
            <a:r>
              <a:rPr lang="fr-FR" dirty="0"/>
              <a:t> : Pilote de la 4L, Initiateur du projet pour l’association "L'espoir donne 4L"</a:t>
            </a:r>
          </a:p>
          <a:p>
            <a:pPr lvl="1"/>
            <a:r>
              <a:rPr lang="fr-FR" dirty="0"/>
              <a:t>Guillaume Hebert et </a:t>
            </a:r>
            <a:r>
              <a:rPr lang="en-US" dirty="0"/>
              <a:t>Etienne Deneuve : Consultant 4 Fun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58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technos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97" y="2571329"/>
            <a:ext cx="1949374" cy="13264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243" y="2527923"/>
            <a:ext cx="1394945" cy="17634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411" y="2353611"/>
            <a:ext cx="2664506" cy="13752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29" y="4405270"/>
            <a:ext cx="2305442" cy="13043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861" y="4685001"/>
            <a:ext cx="1965102" cy="14320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t="40110" b="26818"/>
          <a:stretch/>
        </p:blipFill>
        <p:spPr>
          <a:xfrm>
            <a:off x="5170195" y="3808245"/>
            <a:ext cx="4325257" cy="78718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2824" y="4685001"/>
            <a:ext cx="2873827" cy="15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fonctionnalit</a:t>
            </a:r>
            <a:r>
              <a:rPr lang="en-US" dirty="0" err="1"/>
              <a:t>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Obligatoires :</a:t>
            </a:r>
          </a:p>
          <a:p>
            <a:pPr lvl="1"/>
            <a:r>
              <a:rPr lang="fr-FR" dirty="0"/>
              <a:t>GPS </a:t>
            </a:r>
            <a:r>
              <a:rPr lang="fr-FR" dirty="0" err="1"/>
              <a:t>Tracking</a:t>
            </a:r>
            <a:r>
              <a:rPr lang="fr-FR" dirty="0"/>
              <a:t> LIVE (notamment dans le désert)</a:t>
            </a:r>
          </a:p>
          <a:p>
            <a:pPr lvl="1"/>
            <a:r>
              <a:rPr lang="fr-FR" dirty="0"/>
              <a:t>Contrôle des fonctions de la voiture:</a:t>
            </a:r>
          </a:p>
          <a:p>
            <a:pPr lvl="2"/>
            <a:r>
              <a:rPr lang="fr-FR" dirty="0"/>
              <a:t>Allumage /extinction </a:t>
            </a:r>
          </a:p>
          <a:p>
            <a:pPr lvl="2"/>
            <a:r>
              <a:rPr lang="fr-FR" dirty="0"/>
              <a:t>Klaxon </a:t>
            </a:r>
          </a:p>
          <a:p>
            <a:pPr lvl="2"/>
            <a:r>
              <a:rPr lang="fr-FR" dirty="0"/>
              <a:t>Phare (longue / courte portée) </a:t>
            </a:r>
          </a:p>
          <a:p>
            <a:pPr lvl="2"/>
            <a:r>
              <a:rPr lang="fr-FR" dirty="0"/>
              <a:t>Suivi "moteur" / essence </a:t>
            </a:r>
          </a:p>
          <a:p>
            <a:pPr lvl="2"/>
            <a:r>
              <a:rPr lang="fr-FR" dirty="0"/>
              <a:t>Collectes des infos et analyse avec les fonctionnalités</a:t>
            </a:r>
            <a:r>
              <a:rPr lang="en-US" dirty="0"/>
              <a:t> </a:t>
            </a:r>
            <a:r>
              <a:rPr lang="fr-FR" dirty="0"/>
              <a:t>Azure </a:t>
            </a:r>
            <a:r>
              <a:rPr lang="fr-FR" dirty="0" err="1"/>
              <a:t>IoT</a:t>
            </a:r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94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Obligatoire suite :</a:t>
            </a:r>
          </a:p>
          <a:p>
            <a:pPr lvl="1"/>
            <a:r>
              <a:rPr lang="fr-FR" dirty="0"/>
              <a:t>Ecran à bord :</a:t>
            </a:r>
          </a:p>
          <a:p>
            <a:pPr lvl="2"/>
            <a:r>
              <a:rPr lang="fr-FR" dirty="0"/>
              <a:t>Tablette Android (</a:t>
            </a:r>
            <a:r>
              <a:rPr lang="fr-FR" dirty="0" err="1"/>
              <a:t>recup</a:t>
            </a:r>
            <a:r>
              <a:rPr lang="fr-FR" dirty="0"/>
              <a:t>’)</a:t>
            </a:r>
          </a:p>
          <a:p>
            <a:pPr lvl="2"/>
            <a:r>
              <a:rPr lang="fr-FR" dirty="0" err="1"/>
              <a:t>Secured</a:t>
            </a:r>
            <a:r>
              <a:rPr lang="fr-FR" dirty="0"/>
              <a:t> by Kaspersky</a:t>
            </a:r>
          </a:p>
          <a:p>
            <a:r>
              <a:rPr lang="fr-FR" dirty="0"/>
              <a:t>Si possible :</a:t>
            </a:r>
          </a:p>
          <a:p>
            <a:pPr lvl="1"/>
            <a:r>
              <a:rPr lang="fr-FR" dirty="0"/>
              <a:t>Live CAM IN / OUT : </a:t>
            </a:r>
          </a:p>
          <a:p>
            <a:pPr lvl="2"/>
            <a:r>
              <a:rPr lang="fr-FR" dirty="0"/>
              <a:t>Problématique : Comment gérer le flux de </a:t>
            </a:r>
            <a:r>
              <a:rPr lang="fr-FR" dirty="0" err="1"/>
              <a:t>donn</a:t>
            </a:r>
            <a:r>
              <a:rPr lang="en-US" dirty="0" err="1"/>
              <a:t>ées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 </a:t>
            </a:r>
            <a:r>
              <a:rPr lang="en-US" dirty="0" err="1"/>
              <a:t>désert</a:t>
            </a:r>
            <a:r>
              <a:rPr lang="en-US" dirty="0"/>
              <a:t> ?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511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contraintes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Les contraintes :</a:t>
            </a:r>
          </a:p>
          <a:p>
            <a:pPr lvl="1"/>
            <a:r>
              <a:rPr lang="fr-FR" dirty="0"/>
              <a:t>Livraison de la version finale en Février 2017</a:t>
            </a:r>
          </a:p>
          <a:p>
            <a:pPr lvl="1"/>
            <a:r>
              <a:rPr lang="fr-FR" dirty="0"/>
              <a:t>POC publique en mi-Septembre  </a:t>
            </a:r>
          </a:p>
          <a:p>
            <a:pPr lvl="1"/>
            <a:r>
              <a:rPr lang="fr-FR" dirty="0"/>
              <a:t>Entre 500 et 1000 Euros maximum en hardware !</a:t>
            </a:r>
          </a:p>
          <a:p>
            <a:pPr lvl="1"/>
            <a:r>
              <a:rPr lang="fr-FR" dirty="0"/>
              <a:t>Mise en production pour le 16 Février 2017 (date du départ du RAID)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8119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Apres le 4L </a:t>
            </a:r>
            <a:r>
              <a:rPr lang="fr-FR" dirty="0" err="1" smtClean="0"/>
              <a:t>Trophy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 fonction des résultats obtenu, pourquoi ne pas commercialiser notre solution pour proposer un kit cl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main pour </a:t>
            </a:r>
            <a:r>
              <a:rPr lang="en-US" dirty="0" err="1" smtClean="0"/>
              <a:t>équiper</a:t>
            </a:r>
            <a:r>
              <a:rPr lang="en-US" dirty="0" smtClean="0"/>
              <a:t> </a:t>
            </a:r>
            <a:r>
              <a:rPr lang="en-US" dirty="0" err="1" smtClean="0"/>
              <a:t>d’anciennes</a:t>
            </a:r>
            <a:r>
              <a:rPr lang="en-US" dirty="0" smtClean="0"/>
              <a:t> </a:t>
            </a:r>
            <a:r>
              <a:rPr lang="en-US" dirty="0" err="1" smtClean="0"/>
              <a:t>voitures</a:t>
            </a:r>
            <a:r>
              <a:rPr lang="en-US" dirty="0" smtClean="0"/>
              <a:t>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8772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Salle Ion</Template>
  <TotalTime>36</TotalTime>
  <Words>159</Words>
  <Application>Microsoft Macintosh PowerPoint</Application>
  <PresentationFormat>Grand écran</PresentationFormat>
  <Paragraphs>34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Calibri</vt:lpstr>
      <vt:lpstr>Century Gothic</vt:lpstr>
      <vt:lpstr>Wingdings 3</vt:lpstr>
      <vt:lpstr>Arial</vt:lpstr>
      <vt:lpstr>Salle d’ions</vt:lpstr>
      <vt:lpstr>4L IoT Project !</vt:lpstr>
      <vt:lpstr>Présentation PowerPoint</vt:lpstr>
      <vt:lpstr>La Genèse du projet</vt:lpstr>
      <vt:lpstr>Les technos</vt:lpstr>
      <vt:lpstr>Les fonctionnalités</vt:lpstr>
      <vt:lpstr>Présentation PowerPoint</vt:lpstr>
      <vt:lpstr>Les contraintes</vt:lpstr>
      <vt:lpstr>Apres le 4L Trophy?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4L IoT Project !</dc:title>
  <dc:creator>Etienne DENEUVE</dc:creator>
  <cp:lastModifiedBy>Deneuve Etienne</cp:lastModifiedBy>
  <cp:revision>8</cp:revision>
  <dcterms:created xsi:type="dcterms:W3CDTF">2016-06-14T20:58:51Z</dcterms:created>
  <dcterms:modified xsi:type="dcterms:W3CDTF">2016-06-15T09:55:53Z</dcterms:modified>
</cp:coreProperties>
</file>