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8" r:id="rId6"/>
    <p:sldId id="267" r:id="rId7"/>
    <p:sldId id="269" r:id="rId8"/>
    <p:sldId id="272" r:id="rId9"/>
    <p:sldId id="270" r:id="rId10"/>
    <p:sldId id="259" r:id="rId11"/>
    <p:sldId id="261" r:id="rId12"/>
    <p:sldId id="262" r:id="rId13"/>
    <p:sldId id="263" r:id="rId14"/>
    <p:sldId id="273" r:id="rId15"/>
  </p:sldIdLst>
  <p:sldSz cx="12188825" cy="6858000"/>
  <p:notesSz cx="6858000" cy="9144000"/>
  <p:defaultTextStyle>
    <a:defPPr rtl="0">
      <a:defRPr lang="fr-f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437" autoAdjust="0"/>
  </p:normalViewPr>
  <p:slideViewPr>
    <p:cSldViewPr>
      <p:cViewPr varScale="1">
        <p:scale>
          <a:sx n="68" d="100"/>
          <a:sy n="68" d="100"/>
        </p:scale>
        <p:origin x="424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8AF6929-4F16-43A6-8368-BF93843271D3}" type="datetime1">
              <a:rPr lang="fr-FR" smtClean="0"/>
              <a:t>24/05/2017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D9CF8A1-AC6C-4B34-A6AF-5306B09514F1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3EBA5BD7-F043-4D1B-AA17-CD412FC534DE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86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5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33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99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3EBA5BD7-F043-4D1B-AA17-CD412FC534DE}" type="slidenum">
              <a:rPr lang="fr-FR" smtClean="0"/>
              <a:pPr algn="r"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9341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48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04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1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necteur droit 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necteur droit 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gnes inférieu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e libre 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0" name="Forme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1" name="Forme libre 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36D263-5C89-4D5D-8B05-0120FB33B4BA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1D2FCC-4233-4F14-8EDB-8DB44C2A50E0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3F31CA-359D-41CC-AD54-062A6FB97288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2899D0D-1C7F-4044-B286-354B51780DED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necteur droit 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necteur droit 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EFD5C92-4BB1-4FBC-932D-AE246A545D97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22FCC3-3DC7-4160-A3CE-82200479EFA7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AB33AB-93D8-496F-A7A3-D08F359C34C7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80ABE1-D260-4843-B80F-7D5268AEEE07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B7253B-1B29-4A13-B3F4-5ABF9F84795C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F95AA5-BF1E-4EB9-A1D5-0AB2DD60A2D9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BC923-82FA-41E3-BF4E-E946B22CD3AC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gnes de gauche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e libre 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1" name="Forme libre 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4" name="Forme libre 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7F8E-A89E-4ECD-B8CE-87968877804C}" type="datetime1">
              <a:rPr lang="fr-FR" smtClean="0"/>
              <a:pPr/>
              <a:t>24/05/2017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tienne.deneuve.xyz/" TargetMode="External"/><Relationship Id="rId2" Type="http://schemas.openxmlformats.org/officeDocument/2006/relationships/hyperlink" Target="http://blog.cellenz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s://developer.myconstellation.i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POC </a:t>
            </a:r>
            <a:r>
              <a:rPr lang="fr-FR" dirty="0" err="1"/>
              <a:t>Suprise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dirty="0"/>
              <a:t>Etienne Deneuve</a:t>
            </a:r>
          </a:p>
          <a:p>
            <a:pPr rtl="0"/>
            <a:r>
              <a:rPr lang="en-US" dirty="0"/>
              <a:t>@</a:t>
            </a:r>
            <a:r>
              <a:rPr lang="en-US" dirty="0" err="1"/>
              <a:t>etiennedinfo</a:t>
            </a:r>
            <a:endParaRPr lang="en-US" dirty="0"/>
          </a:p>
          <a:p>
            <a:pPr rtl="0"/>
            <a:r>
              <a:rPr lang="en-US" dirty="0" err="1"/>
              <a:t>Cellenza</a:t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1" y="2564904"/>
            <a:ext cx="6480725" cy="1296144"/>
          </a:xfrm>
        </p:spPr>
      </p:pic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Suivez</a:t>
            </a:r>
            <a:r>
              <a:rPr lang="en-US" dirty="0"/>
              <a:t> nous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Twitter : </a:t>
            </a:r>
          </a:p>
          <a:p>
            <a:pPr lvl="1"/>
            <a:r>
              <a:rPr lang="en-US" dirty="0"/>
              <a:t>@</a:t>
            </a:r>
            <a:r>
              <a:rPr lang="en-US" dirty="0" err="1"/>
              <a:t>Cellenza</a:t>
            </a:r>
            <a:endParaRPr lang="en-US" dirty="0"/>
          </a:p>
          <a:p>
            <a:pPr lvl="1"/>
            <a:r>
              <a:rPr lang="en-US" dirty="0"/>
              <a:t>@</a:t>
            </a:r>
            <a:r>
              <a:rPr lang="en-US" dirty="0" err="1"/>
              <a:t>EtienneDinfo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</a:t>
            </a:r>
            <a:r>
              <a:rPr lang="fr-FR" dirty="0"/>
              <a:t>log :</a:t>
            </a:r>
          </a:p>
          <a:p>
            <a:pPr lvl="1"/>
            <a:r>
              <a:rPr lang="en-US" dirty="0">
                <a:hlinkClick r:id="rId2"/>
              </a:rPr>
              <a:t>http://blog.cellenza.com/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https://etienne.deneuve.xyz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Constellation : </a:t>
            </a:r>
          </a:p>
          <a:p>
            <a:pPr lvl="1"/>
            <a:r>
              <a:rPr lang="en-US" dirty="0">
                <a:hlinkClick r:id="rId4"/>
              </a:rPr>
              <a:t>https://developer.myconstellation.io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396" y="2348880"/>
            <a:ext cx="4571999" cy="256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7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dirty="0"/>
              <a:t>R</a:t>
            </a:r>
            <a:r>
              <a:rPr lang="fr-FR" dirty="0"/>
              <a:t>appels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/>
              <a:t>Docker:</a:t>
            </a:r>
          </a:p>
          <a:p>
            <a:pPr lvl="1"/>
            <a:r>
              <a:rPr lang="en-US" altLang="fr-FR" dirty="0"/>
              <a:t>Gere </a:t>
            </a:r>
            <a:r>
              <a:rPr lang="en-US" altLang="fr-FR" dirty="0" err="1"/>
              <a:t>l’isolation</a:t>
            </a:r>
            <a:r>
              <a:rPr lang="en-US" altLang="fr-FR" dirty="0"/>
              <a:t> entre les </a:t>
            </a:r>
            <a:r>
              <a:rPr lang="en-US" altLang="fr-FR" dirty="0" err="1"/>
              <a:t>processus</a:t>
            </a:r>
            <a:r>
              <a:rPr lang="en-US" altLang="fr-FR" dirty="0"/>
              <a:t> sur le meme </a:t>
            </a:r>
            <a:r>
              <a:rPr lang="en-US" altLang="fr-FR" dirty="0" err="1"/>
              <a:t>système</a:t>
            </a:r>
            <a:r>
              <a:rPr lang="en-US" altLang="fr-FR" dirty="0"/>
              <a:t> </a:t>
            </a:r>
            <a:r>
              <a:rPr lang="en-US" altLang="fr-FR" dirty="0" err="1"/>
              <a:t>d’exploitation</a:t>
            </a:r>
            <a:endParaRPr lang="fr-FR" altLang="fr-FR" dirty="0"/>
          </a:p>
          <a:p>
            <a:pPr lvl="1"/>
            <a:r>
              <a:rPr lang="fr-FR" altLang="fr-FR" dirty="0"/>
              <a:t>Réduit l’utilisation de mémoire (vs Virtualisation)</a:t>
            </a:r>
          </a:p>
          <a:p>
            <a:pPr lvl="1"/>
            <a:r>
              <a:rPr lang="fr-FR" altLang="fr-FR" dirty="0"/>
              <a:t>Réduit le temps de déploiements (vs Hardware et Virtualisation)</a:t>
            </a:r>
          </a:p>
          <a:p>
            <a:pPr lvl="1"/>
            <a:r>
              <a:rPr lang="fr-FR" altLang="fr-FR" dirty="0"/>
              <a:t>Fournit des outils pour l’Infra as Code (</a:t>
            </a:r>
            <a:r>
              <a:rPr lang="fr-FR" altLang="fr-FR" dirty="0" err="1"/>
              <a:t>IaC</a:t>
            </a:r>
            <a:r>
              <a:rPr lang="fr-FR" altLang="fr-FR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Virtualisation vs Docker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9956" y="2060848"/>
            <a:ext cx="8101012" cy="352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Docker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fr-FR" altLang="fr-FR" dirty="0"/>
              <a:t>Docker tourne sur :</a:t>
            </a:r>
          </a:p>
          <a:p>
            <a:pPr lvl="1"/>
            <a:r>
              <a:rPr lang="fr-FR" altLang="fr-FR" dirty="0"/>
              <a:t>Linux : https://docs.docker.com/engine/installation/linux/</a:t>
            </a:r>
          </a:p>
          <a:p>
            <a:pPr lvl="1"/>
            <a:r>
              <a:rPr lang="fr-FR" altLang="fr-FR" dirty="0"/>
              <a:t>Windows : Docker for Windows</a:t>
            </a:r>
          </a:p>
          <a:p>
            <a:pPr lvl="1"/>
            <a:r>
              <a:rPr lang="fr-FR" altLang="fr-FR" dirty="0"/>
              <a:t>Mac Os : Docker for Mac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et Windows vs Linux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altLang="fr-FR" dirty="0"/>
              <a:t>Linux :</a:t>
            </a:r>
          </a:p>
          <a:p>
            <a:endParaRPr lang="fr-FR" dirty="0"/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dirty="0"/>
              <a:t> </a:t>
            </a:r>
          </a:p>
        </p:txBody>
      </p:sp>
      <p:pic>
        <p:nvPicPr>
          <p:cNvPr id="11" name="Espace réservé du contenu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4053" y="2242550"/>
            <a:ext cx="3122612" cy="3951288"/>
          </a:xfrm>
          <a:prstGeom prst="rect">
            <a:avLst/>
          </a:prstGeom>
        </p:spPr>
      </p:pic>
      <p:sp>
        <p:nvSpPr>
          <p:cNvPr id="14" name="Espace réservé du contenu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altLang="fr-FR" dirty="0" err="1"/>
              <a:t>Others</a:t>
            </a:r>
            <a:r>
              <a:rPr lang="fr-FR" altLang="fr-FR" dirty="0"/>
              <a:t> :</a:t>
            </a:r>
            <a:endParaRPr lang="fr-FR" dirty="0"/>
          </a:p>
        </p:txBody>
      </p:sp>
      <p:pic>
        <p:nvPicPr>
          <p:cNvPr id="15" name="Espace réservé du contenu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0516" y="2206522"/>
            <a:ext cx="3098800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98478" y="5025678"/>
            <a:ext cx="5486400" cy="566738"/>
          </a:xfrm>
          <a:prstGeom prst="rect">
            <a:avLst/>
          </a:prstGeom>
        </p:spPr>
        <p:txBody>
          <a:bodyPr vert="horz" lIns="121899" tIns="60949" rIns="121899" bIns="60949" rtlCol="0" anchor="b">
            <a:normAutofit lnSpcReduction="10000"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/>
              <a:t>Docker : Sytem Architecture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5" r="-4420"/>
          <a:stretch>
            <a:fillRect/>
          </a:stretch>
        </p:blipFill>
        <p:spPr>
          <a:xfrm>
            <a:off x="1845940" y="764704"/>
            <a:ext cx="8351838" cy="4114800"/>
          </a:xfrm>
          <a:prstGeom prst="rect">
            <a:avLst/>
          </a:prstGeom>
        </p:spPr>
      </p:pic>
      <p:sp>
        <p:nvSpPr>
          <p:cNvPr id="8" name="Text Placeholder 4"/>
          <p:cNvSpPr txBox="1">
            <a:spLocks/>
          </p:cNvSpPr>
          <p:nvPr/>
        </p:nvSpPr>
        <p:spPr>
          <a:xfrm>
            <a:off x="3098478" y="5592416"/>
            <a:ext cx="5486400" cy="8048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/>
              <a:t>Docker client communicate with docker daemon with RESTful API</a:t>
            </a:r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25176" y="2209801"/>
            <a:ext cx="9498435" cy="2764335"/>
          </a:xfrm>
        </p:spPr>
        <p:txBody>
          <a:bodyPr rtlCol="0"/>
          <a:lstStyle/>
          <a:p>
            <a:pPr rtl="0"/>
            <a:r>
              <a:rPr lang="fr-FR" dirty="0"/>
              <a:t>Images Docker</a:t>
            </a:r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La base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Dans docker, les images sont plus complexes qu’il n’y parait.</a:t>
            </a:r>
          </a:p>
          <a:p>
            <a:pPr lvl="1">
              <a:defRPr/>
            </a:pPr>
            <a:r>
              <a:rPr lang="fr-FR" altLang="fr-FR" sz="2100" dirty="0"/>
              <a:t>Docker images reposent sur le système de fichier </a:t>
            </a:r>
            <a:r>
              <a:rPr lang="fr-FR" altLang="fr-FR" sz="2100" dirty="0" err="1"/>
              <a:t>UnionFS</a:t>
            </a:r>
            <a:r>
              <a:rPr lang="fr-FR" altLang="fr-FR" sz="2100" dirty="0"/>
              <a:t> (AUFS, BTRFS..)</a:t>
            </a:r>
          </a:p>
          <a:p>
            <a:pPr lvl="1">
              <a:defRPr/>
            </a:pPr>
            <a:r>
              <a:rPr lang="fr-FR" altLang="fr-FR" sz="2100" dirty="0"/>
              <a:t>Les Images sont un assemblage de plusieurs couches appelées « Layer »</a:t>
            </a: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Un petit Dessin</a:t>
            </a:r>
          </a:p>
        </p:txBody>
      </p:sp>
      <p:pic>
        <p:nvPicPr>
          <p:cNvPr id="4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212" y="1772816"/>
            <a:ext cx="3667125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ologie 16: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57_TF02787990_TF02787990.potx" id="{ABCB071B-19A3-44BE-B302-F4BBE7E3E2D5}" vid="{F4600F28-01B2-4FC5-9857-5FFF9F08051B}"/>
    </a:ext>
  </a:extLst>
</a:theme>
</file>

<file path=ppt/theme/theme2.xml><?xml version="1.0" encoding="utf-8"?>
<a:theme xmlns:a="http://schemas.openxmlformats.org/drawingml/2006/main" name="Thèm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Circuit trois lignes (grand écran)</Template>
  <TotalTime>1813</TotalTime>
  <Words>176</Words>
  <Application>Microsoft Office PowerPoint</Application>
  <PresentationFormat>Personnalisé</PresentationFormat>
  <Paragraphs>49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Technologie 16:9</vt:lpstr>
      <vt:lpstr>POC Suprise</vt:lpstr>
      <vt:lpstr>Rappels</vt:lpstr>
      <vt:lpstr>Virtualisation vs Docker</vt:lpstr>
      <vt:lpstr>Docker</vt:lpstr>
      <vt:lpstr>Mac et Windows vs Linux</vt:lpstr>
      <vt:lpstr>Présentation PowerPoint</vt:lpstr>
      <vt:lpstr>Images Docker</vt:lpstr>
      <vt:lpstr>La base </vt:lpstr>
      <vt:lpstr>Un petit Dessin</vt:lpstr>
      <vt:lpstr>Demonstration</vt:lpstr>
      <vt:lpstr>Suivez nous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Containerisation d’Applications</dc:title>
  <dc:creator>Deneuve Etienne</dc:creator>
  <cp:lastModifiedBy>yasmine amrani</cp:lastModifiedBy>
  <cp:revision>6</cp:revision>
  <dcterms:created xsi:type="dcterms:W3CDTF">2017-05-23T09:00:23Z</dcterms:created>
  <dcterms:modified xsi:type="dcterms:W3CDTF">2017-05-24T15:19:51Z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