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theme/theme2.xml" ContentType="application/vnd.openxmlformats-officedocument.theme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theme/theme3.xml" ContentType="application/vnd.openxmlformats-officedocument.theme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slideLayouts/slideLayout68.xml" ContentType="application/vnd.openxmlformats-officedocument.presentationml.slideLayout+xml"/>
  <Override PartName="/ppt/theme/theme4.xml" ContentType="application/vnd.openxmlformats-officedocument.theme+xml"/>
  <Override PartName="/ppt/theme/theme5.xml" ContentType="application/vnd.openxmlformats-officedocument.theme+xml"/>
  <Override PartName="/ppt/theme/theme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4475" r:id="rId4"/>
    <p:sldMasterId id="2147484495" r:id="rId5"/>
    <p:sldMasterId id="2147484515" r:id="rId6"/>
    <p:sldMasterId id="2147484533" r:id="rId7"/>
  </p:sldMasterIdLst>
  <p:notesMasterIdLst>
    <p:notesMasterId r:id="rId31"/>
  </p:notesMasterIdLst>
  <p:handoutMasterIdLst>
    <p:handoutMasterId r:id="rId32"/>
  </p:handoutMasterIdLst>
  <p:sldIdLst>
    <p:sldId id="256" r:id="rId8"/>
    <p:sldId id="257" r:id="rId9"/>
    <p:sldId id="320" r:id="rId10"/>
    <p:sldId id="258" r:id="rId11"/>
    <p:sldId id="259" r:id="rId12"/>
    <p:sldId id="260" r:id="rId13"/>
    <p:sldId id="261" r:id="rId14"/>
    <p:sldId id="262" r:id="rId15"/>
    <p:sldId id="323" r:id="rId16"/>
    <p:sldId id="325" r:id="rId17"/>
    <p:sldId id="324" r:id="rId18"/>
    <p:sldId id="263" r:id="rId19"/>
    <p:sldId id="322" r:id="rId20"/>
    <p:sldId id="264" r:id="rId21"/>
    <p:sldId id="317" r:id="rId22"/>
    <p:sldId id="318" r:id="rId23"/>
    <p:sldId id="265" r:id="rId24"/>
    <p:sldId id="266" r:id="rId25"/>
    <p:sldId id="316" r:id="rId26"/>
    <p:sldId id="267" r:id="rId27"/>
    <p:sldId id="268" r:id="rId28"/>
    <p:sldId id="321" r:id="rId29"/>
    <p:sldId id="326" r:id="rId30"/>
  </p:sldIdLst>
  <p:sldSz cx="12436475" cy="6994525"/>
  <p:notesSz cx="6858000" cy="9144000"/>
  <p:defaultTextStyle>
    <a:defPPr>
      <a:defRPr lang="en-US"/>
    </a:defPPr>
    <a:lvl1pPr marL="0" algn="l" defTabSz="932742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66371" algn="l" defTabSz="932742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32742" algn="l" defTabSz="932742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99113" algn="l" defTabSz="932742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65484" algn="l" defTabSz="932742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331856" algn="l" defTabSz="932742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98226" algn="l" defTabSz="932742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64597" algn="l" defTabSz="932742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730969" algn="l" defTabSz="932742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Build 2017 Light Gray Template" id="{E1C8FB21-FF75-44A0-8090-B2FB240B014B}">
          <p14:sldIdLst>
            <p14:sldId id="256"/>
            <p14:sldId id="257"/>
            <p14:sldId id="320"/>
            <p14:sldId id="258"/>
            <p14:sldId id="259"/>
            <p14:sldId id="260"/>
            <p14:sldId id="261"/>
            <p14:sldId id="262"/>
            <p14:sldId id="323"/>
            <p14:sldId id="325"/>
            <p14:sldId id="324"/>
            <p14:sldId id="263"/>
            <p14:sldId id="322"/>
            <p14:sldId id="264"/>
            <p14:sldId id="317"/>
            <p14:sldId id="318"/>
            <p14:sldId id="265"/>
            <p14:sldId id="266"/>
            <p14:sldId id="316"/>
            <p14:sldId id="267"/>
            <p14:sldId id="268"/>
            <p14:sldId id="321"/>
            <p14:sldId id="326"/>
          </p14:sldIdLst>
        </p14:section>
        <p14:section name="Scratch" id="{D815C846-58FF-48C9-816E-70E13A6DCCB2}">
          <p14:sldIdLst/>
        </p14:section>
        <p14:section name="Build 2017 Dark Gray Template" id="{BB00CB64-77A4-4BA9-B0A0-EF2154DA3071}">
          <p14:sldIdLst/>
        </p14:section>
        <p14:section name="Default Section" id="{E230CE63-D758-4794-B65B-A62888649D79}">
          <p14:sldIdLst/>
        </p14:section>
      </p14:sectionLst>
    </p:ex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Saku Uchikawa" initials="SU" lastIdx="11" clrIdx="0"/>
  <p:cmAuthor id="1" name="Mary Feil-Jacobs" initials="MFJ" lastIdx="43" clrIdx="1"/>
  <p:cmAuthor id="2" name="Monica Lueder" initials="ML" lastIdx="22" clrIdx="2">
    <p:extLst>
      <p:ext uri="{19B8F6BF-5375-455C-9EA6-DF929625EA0E}">
        <p15:presenceInfo xmlns:p15="http://schemas.microsoft.com/office/powerpoint/2012/main" userId="S-1-5-21-2127521184-1604012920-1887927527-2598260" providerId="AD"/>
      </p:ext>
    </p:extLst>
  </p:cmAuthor>
  <p:cmAuthor id="3" name="Mary Feil-Jacobs" initials="MF" lastIdx="22" clrIdx="3">
    <p:extLst>
      <p:ext uri="{19B8F6BF-5375-455C-9EA6-DF929625EA0E}">
        <p15:presenceInfo xmlns:p15="http://schemas.microsoft.com/office/powerpoint/2012/main" userId="S-1-5-21-2127521184-1604012920-1887927527-65006" providerId="AD"/>
      </p:ext>
    </p:extLst>
  </p:cmAuthor>
  <p:cmAuthor id="4" name="Mitchell Derrey" initials="MD" lastIdx="8" clrIdx="4">
    <p:extLst>
      <p:ext uri="{19B8F6BF-5375-455C-9EA6-DF929625EA0E}">
        <p15:presenceInfo xmlns:p15="http://schemas.microsoft.com/office/powerpoint/2012/main" userId="S-1-5-21-383413107-1061881802-891584314-4851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00"/>
    <a:srgbClr val="FFFFFF"/>
    <a:srgbClr val="737373"/>
    <a:srgbClr val="323232"/>
    <a:srgbClr val="E6E6E6"/>
    <a:srgbClr val="D2D2D2"/>
    <a:srgbClr val="505050"/>
    <a:srgbClr val="525252"/>
    <a:srgbClr val="0078D7"/>
    <a:srgbClr val="FF8C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MasterView">
  <p:normalViewPr horzBarState="maximized">
    <p:restoredLeft sz="25601" autoAdjust="0"/>
    <p:restoredTop sz="95976" autoAdjust="0"/>
  </p:normalViewPr>
  <p:slideViewPr>
    <p:cSldViewPr>
      <p:cViewPr varScale="1">
        <p:scale>
          <a:sx n="95" d="100"/>
          <a:sy n="95" d="100"/>
        </p:scale>
        <p:origin x="60" y="185"/>
      </p:cViewPr>
      <p:guideLst/>
    </p:cSldViewPr>
  </p:slideViewPr>
  <p:outlineViewPr>
    <p:cViewPr>
      <p:scale>
        <a:sx n="33" d="100"/>
        <a:sy n="33" d="100"/>
      </p:scale>
      <p:origin x="0" y="-4302"/>
    </p:cViewPr>
  </p:outlineViewPr>
  <p:notesTextViewPr>
    <p:cViewPr>
      <p:scale>
        <a:sx n="3" d="2"/>
        <a:sy n="3" d="2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notesViewPr>
    <p:cSldViewPr showGuides="1">
      <p:cViewPr varScale="1">
        <p:scale>
          <a:sx n="78" d="100"/>
          <a:sy n="78" d="100"/>
        </p:scale>
        <p:origin x="3494" y="87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6.xml"/><Relationship Id="rId18" Type="http://schemas.openxmlformats.org/officeDocument/2006/relationships/slide" Target="slides/slide11.xml"/><Relationship Id="rId26" Type="http://schemas.openxmlformats.org/officeDocument/2006/relationships/slide" Target="slides/slide19.xml"/><Relationship Id="rId21" Type="http://schemas.openxmlformats.org/officeDocument/2006/relationships/slide" Target="slides/slide14.xml"/><Relationship Id="rId34" Type="http://schemas.openxmlformats.org/officeDocument/2006/relationships/presProps" Target="presProps.xml"/><Relationship Id="rId7" Type="http://schemas.openxmlformats.org/officeDocument/2006/relationships/slideMaster" Target="slideMasters/slideMaster4.xml"/><Relationship Id="rId12" Type="http://schemas.openxmlformats.org/officeDocument/2006/relationships/slide" Target="slides/slide5.xml"/><Relationship Id="rId17" Type="http://schemas.openxmlformats.org/officeDocument/2006/relationships/slide" Target="slides/slide10.xml"/><Relationship Id="rId25" Type="http://schemas.openxmlformats.org/officeDocument/2006/relationships/slide" Target="slides/slide18.xml"/><Relationship Id="rId33" Type="http://schemas.openxmlformats.org/officeDocument/2006/relationships/commentAuthors" Target="commentAuthors.xml"/><Relationship Id="rId2" Type="http://schemas.openxmlformats.org/officeDocument/2006/relationships/customXml" Target="../customXml/item2.xml"/><Relationship Id="rId16" Type="http://schemas.openxmlformats.org/officeDocument/2006/relationships/slide" Target="slides/slide9.xml"/><Relationship Id="rId20" Type="http://schemas.openxmlformats.org/officeDocument/2006/relationships/slide" Target="slides/slide13.xml"/><Relationship Id="rId29" Type="http://schemas.openxmlformats.org/officeDocument/2006/relationships/slide" Target="slides/slide22.xml"/><Relationship Id="rId1" Type="http://schemas.openxmlformats.org/officeDocument/2006/relationships/customXml" Target="../customXml/item1.xml"/><Relationship Id="rId6" Type="http://schemas.openxmlformats.org/officeDocument/2006/relationships/slideMaster" Target="slideMasters/slideMaster3.xml"/><Relationship Id="rId11" Type="http://schemas.openxmlformats.org/officeDocument/2006/relationships/slide" Target="slides/slide4.xml"/><Relationship Id="rId24" Type="http://schemas.openxmlformats.org/officeDocument/2006/relationships/slide" Target="slides/slide17.xml"/><Relationship Id="rId32" Type="http://schemas.openxmlformats.org/officeDocument/2006/relationships/handoutMaster" Target="handoutMasters/handoutMaster1.xml"/><Relationship Id="rId37" Type="http://schemas.openxmlformats.org/officeDocument/2006/relationships/tableStyles" Target="tableStyles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8.xml"/><Relationship Id="rId23" Type="http://schemas.openxmlformats.org/officeDocument/2006/relationships/slide" Target="slides/slide16.xml"/><Relationship Id="rId28" Type="http://schemas.openxmlformats.org/officeDocument/2006/relationships/slide" Target="slides/slide21.xml"/><Relationship Id="rId36" Type="http://schemas.openxmlformats.org/officeDocument/2006/relationships/theme" Target="theme/theme1.xml"/><Relationship Id="rId10" Type="http://schemas.openxmlformats.org/officeDocument/2006/relationships/slide" Target="slides/slide3.xml"/><Relationship Id="rId19" Type="http://schemas.openxmlformats.org/officeDocument/2006/relationships/slide" Target="slides/slide12.xml"/><Relationship Id="rId31" Type="http://schemas.openxmlformats.org/officeDocument/2006/relationships/notesMaster" Target="notesMasters/notesMaster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2.xml"/><Relationship Id="rId14" Type="http://schemas.openxmlformats.org/officeDocument/2006/relationships/slide" Target="slides/slide7.xml"/><Relationship Id="rId22" Type="http://schemas.openxmlformats.org/officeDocument/2006/relationships/slide" Target="slides/slide15.xml"/><Relationship Id="rId27" Type="http://schemas.openxmlformats.org/officeDocument/2006/relationships/slide" Target="slides/slide20.xml"/><Relationship Id="rId30" Type="http://schemas.openxmlformats.org/officeDocument/2006/relationships/slide" Target="slides/slide23.xml"/><Relationship Id="rId35" Type="http://schemas.openxmlformats.org/officeDocument/2006/relationships/viewProps" Target="viewProps.xml"/><Relationship Id="rId8" Type="http://schemas.openxmlformats.org/officeDocument/2006/relationships/slide" Target="slides/slide1.xml"/><Relationship Id="rId3" Type="http://schemas.openxmlformats.org/officeDocument/2006/relationships/customXml" Target="../customXml/item3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Header Placeholder 5"/>
          <p:cNvSpPr>
            <a:spLocks noGrp="1"/>
          </p:cNvSpPr>
          <p:nvPr>
            <p:ph type="hdr" sz="quarter"/>
          </p:nvPr>
        </p:nvSpPr>
        <p:spPr>
          <a:xfrm>
            <a:off x="0" y="-11574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r>
              <a:rPr lang="en-US" dirty="0">
                <a:latin typeface="Segoe UI" pitchFamily="34" charset="0"/>
              </a:rPr>
              <a:t>Microsoft Build 2017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1D0CB2F-F0BF-435A-A27A-2EC15087F634}" type="datetime8">
              <a:rPr lang="en-US" smtClean="0">
                <a:latin typeface="Segoe UI" pitchFamily="34" charset="0"/>
              </a:rPr>
              <a:t>6/25/2018 1:55 PM</a:t>
            </a:fld>
            <a:endParaRPr lang="en-US" dirty="0">
              <a:latin typeface="Segoe UI" pitchFamily="34" charset="0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5795010" cy="33243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 marL="398463" defTabSz="914099" eaLnBrk="0" hangingPunct="0"/>
            <a:r>
              <a:rPr lang="en-US" sz="400" dirty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3"/>
          </p:nvPr>
        </p:nvSpPr>
        <p:spPr>
          <a:xfrm>
            <a:off x="5783579" y="8685213"/>
            <a:ext cx="1072833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EC9E9D6-92A0-482B-A603-C9BA7FFB8190}" type="slidenum">
              <a:rPr lang="en-US" smtClean="0">
                <a:latin typeface="Segoe UI" pitchFamily="34" charset="0"/>
              </a:rPr>
              <a:t>‹N°›</a:t>
            </a:fld>
            <a:endParaRPr lang="en-US" dirty="0">
              <a:latin typeface="Segoe U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04595630"/>
      </p:ext>
    </p:extLst>
  </p:cSld>
  <p:clrMap bg1="lt1" tx1="dk1" bg2="lt2" tx2="dk2" accent1="accent1" accent2="accent2" accent3="accent3" accent4="accent4" accent5="accent5" accent6="accent6" hlink="hlink" folHlink="folHlink"/>
  <p:hf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Header Placeholder 7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>
                <a:latin typeface="Segoe UI" pitchFamily="34" charset="0"/>
              </a:defRPr>
            </a:lvl1pPr>
          </a:lstStyle>
          <a:p>
            <a:r>
              <a:rPr lang="en-US" dirty="0"/>
              <a:t>Microsoft Build 2017</a:t>
            </a:r>
          </a:p>
        </p:txBody>
      </p:sp>
      <p:sp>
        <p:nvSpPr>
          <p:cNvPr id="9" name="Slide Image Placeholder 8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4"/>
          </p:nvPr>
        </p:nvSpPr>
        <p:spPr>
          <a:xfrm>
            <a:off x="0" y="8686800"/>
            <a:ext cx="5920740" cy="35596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marL="571500" indent="0" algn="l">
              <a:defRPr sz="1200"/>
            </a:lvl1pPr>
          </a:lstStyle>
          <a:p>
            <a:pPr defTabSz="914099" eaLnBrk="0" hangingPunct="0"/>
            <a:r>
              <a:rPr lang="en-US" sz="400"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lang="en-US" sz="400" dirty="0"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11" name="Date Placeholder 10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>
                <a:latin typeface="Segoe UI" pitchFamily="34" charset="0"/>
              </a:defRPr>
            </a:lvl1pPr>
          </a:lstStyle>
          <a:p>
            <a:fld id="{D18B56EA-E28F-4F92-9F16-7A6F2501B303}" type="datetime8">
              <a:rPr lang="en-US" smtClean="0"/>
              <a:t>6/25/2018 1:55 PM</a:t>
            </a:fld>
            <a:endParaRPr lang="en-US" dirty="0"/>
          </a:p>
        </p:txBody>
      </p:sp>
      <p:sp>
        <p:nvSpPr>
          <p:cNvPr id="12" name="Notes Placeholder 11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5"/>
          </p:nvPr>
        </p:nvSpPr>
        <p:spPr>
          <a:xfrm>
            <a:off x="5909309" y="8685213"/>
            <a:ext cx="947103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>
                <a:latin typeface="Segoe UI" pitchFamily="34" charset="0"/>
              </a:defRPr>
            </a:lvl1pPr>
          </a:lstStyle>
          <a:p>
            <a:fld id="{B4008EB6-D09E-4580-8CD6-DDB14511944F}" type="slidenum">
              <a:rPr lang="en-US" smtClean="0"/>
              <a:pPr/>
              <a:t>‹N°›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24648265"/>
      </p:ext>
    </p:extLst>
  </p:cSld>
  <p:clrMap bg1="lt1" tx1="dk1" bg2="lt2" tx2="dk2" accent1="accent1" accent2="accent2" accent3="accent3" accent4="accent4" accent5="accent5" accent6="accent6" hlink="hlink" folHlink="folHlink"/>
  <p:hf/>
  <p:notesStyle>
    <a:lvl1pPr marL="0" algn="l" defTabSz="932742" rtl="0" eaLnBrk="1" latinLnBrk="0" hangingPunct="1">
      <a:lnSpc>
        <a:spcPct val="90000"/>
      </a:lnSpc>
      <a:spcAft>
        <a:spcPts val="340"/>
      </a:spcAft>
      <a:defRPr sz="900" kern="1200">
        <a:solidFill>
          <a:schemeClr val="tx1"/>
        </a:solidFill>
        <a:latin typeface="Segoe UI Light" pitchFamily="34" charset="0"/>
        <a:ea typeface="+mn-ea"/>
        <a:cs typeface="+mn-cs"/>
      </a:defRPr>
    </a:lvl1pPr>
    <a:lvl2pPr marL="217262" indent="-107956" algn="l" defTabSz="932742" rtl="0" eaLnBrk="1" latinLnBrk="0" hangingPunct="1">
      <a:lnSpc>
        <a:spcPct val="90000"/>
      </a:lnSpc>
      <a:spcAft>
        <a:spcPts val="340"/>
      </a:spcAft>
      <a:buFont typeface="Arial" pitchFamily="34" charset="0"/>
      <a:buChar char="•"/>
      <a:defRPr sz="900" kern="1200">
        <a:solidFill>
          <a:schemeClr val="tx1"/>
        </a:solidFill>
        <a:latin typeface="Segoe UI Light" pitchFamily="34" charset="0"/>
        <a:ea typeface="+mn-ea"/>
        <a:cs typeface="+mn-cs"/>
      </a:defRPr>
    </a:lvl2pPr>
    <a:lvl3pPr marL="334664" indent="-117403" algn="l" defTabSz="932742" rtl="0" eaLnBrk="1" latinLnBrk="0" hangingPunct="1">
      <a:lnSpc>
        <a:spcPct val="90000"/>
      </a:lnSpc>
      <a:spcAft>
        <a:spcPts val="340"/>
      </a:spcAft>
      <a:buFont typeface="Arial" pitchFamily="34" charset="0"/>
      <a:buChar char="•"/>
      <a:defRPr sz="900" kern="1200">
        <a:solidFill>
          <a:schemeClr val="tx1"/>
        </a:solidFill>
        <a:latin typeface="Segoe UI Light" pitchFamily="34" charset="0"/>
        <a:ea typeface="+mn-ea"/>
        <a:cs typeface="+mn-cs"/>
      </a:defRPr>
    </a:lvl3pPr>
    <a:lvl4pPr marL="492551" indent="-149789" algn="l" defTabSz="932742" rtl="0" eaLnBrk="1" latinLnBrk="0" hangingPunct="1">
      <a:lnSpc>
        <a:spcPct val="90000"/>
      </a:lnSpc>
      <a:spcAft>
        <a:spcPts val="340"/>
      </a:spcAft>
      <a:buFont typeface="Arial" pitchFamily="34" charset="0"/>
      <a:buChar char="•"/>
      <a:defRPr sz="900" kern="1200">
        <a:solidFill>
          <a:schemeClr val="tx1"/>
        </a:solidFill>
        <a:latin typeface="Segoe UI Light" pitchFamily="34" charset="0"/>
        <a:ea typeface="+mn-ea"/>
        <a:cs typeface="+mn-cs"/>
      </a:defRPr>
    </a:lvl4pPr>
    <a:lvl5pPr marL="627496" indent="-117403" algn="l" defTabSz="932742" rtl="0" eaLnBrk="1" latinLnBrk="0" hangingPunct="1">
      <a:lnSpc>
        <a:spcPct val="90000"/>
      </a:lnSpc>
      <a:spcAft>
        <a:spcPts val="340"/>
      </a:spcAft>
      <a:buFont typeface="Arial" pitchFamily="34" charset="0"/>
      <a:buChar char="•"/>
      <a:defRPr sz="900" kern="1200">
        <a:solidFill>
          <a:schemeClr val="tx1"/>
        </a:solidFill>
        <a:latin typeface="Segoe UI Light" pitchFamily="34" charset="0"/>
        <a:ea typeface="+mn-ea"/>
        <a:cs typeface="+mn-cs"/>
      </a:defRPr>
    </a:lvl5pPr>
    <a:lvl6pPr marL="2331856" algn="l" defTabSz="932742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98226" algn="l" defTabSz="932742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64597" algn="l" defTabSz="932742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730969" algn="l" defTabSz="932742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1C3D530-3419-45A5-AB8A-2242E8FDFF4E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0483974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313C66B-7AF5-40BA-8933-D16874FF94CC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5931169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t>Microsoft Build 2017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18B56EA-E28F-4F92-9F16-7A6F2501B303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7744384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t>Microsoft Build 2017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18B56EA-E28F-4F92-9F16-7A6F2501B303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4131299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A2D088-BDBD-41A5-ADCE-5C6A4DC08057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5350274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t>Microsoft Build 2017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18B56EA-E28F-4F92-9F16-7A6F2501B303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8166928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A2D088-BDBD-41A5-ADCE-5C6A4DC08057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2571756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t>Microsoft Build 2017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18B56EA-E28F-4F92-9F16-7A6F2501B303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4248440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A2D088-BDBD-41A5-ADCE-5C6A4DC08057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8546193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A2D088-BDBD-41A5-ADCE-5C6A4DC08057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12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30692239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t>Microsoft Build 2017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18B56EA-E28F-4F92-9F16-7A6F2501B303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13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76566866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t>Microsoft Build 2017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18B56EA-E28F-4F92-9F16-7A6F2501B303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14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679839165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A2D088-BDBD-41A5-ADCE-5C6A4DC08057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17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826989371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t>Microsoft Build 2017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18B56EA-E28F-4F92-9F16-7A6F2501B303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18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9910769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5A2D088-BDBD-41A5-ADCE-5C6A4DC08057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5355645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pPr marL="0" marR="0" lvl="0" indent="0" algn="l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t>Microsoft Build 2017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571500" marR="0" lvl="0" indent="0" algn="l" defTabSz="914099" rtl="0" eaLnBrk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" b="0" i="0" u="none" strike="noStrike" kern="1200" cap="none" spc="0" normalizeH="0" baseline="0" noProof="0">
                <a:ln>
                  <a:noFill/>
                </a:ln>
                <a:gradFill>
                  <a:gsLst>
                    <a:gs pos="0">
                      <a:prstClr val="black"/>
                    </a:gs>
                    <a:gs pos="100000">
                      <a:prstClr val="black"/>
                    </a:gs>
                  </a:gsLst>
                  <a:lin ang="5400000" scaled="0"/>
                </a:gra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© Microsoft Corporation. All rights reserved. MICROSOFT MAKES NO WARRANTIES, EXPRESS, IMPLIED OR STATUTORY, AS TO THE INFORMATION IN THIS PRESENTATION.</a:t>
            </a:r>
            <a:endParaRPr kumimoji="0" lang="en-US" sz="400" b="0" i="0" u="none" strike="noStrike" kern="1200" cap="none" spc="0" normalizeH="0" baseline="0" noProof="0" dirty="0">
              <a:ln>
                <a:noFill/>
              </a:ln>
              <a:gradFill>
                <a:gsLst>
                  <a:gs pos="0">
                    <a:prstClr val="black"/>
                  </a:gs>
                  <a:gs pos="100000">
                    <a:prstClr val="black"/>
                  </a:gs>
                </a:gsLst>
                <a:lin ang="5400000" scaled="0"/>
              </a:gradFill>
              <a:effectLst/>
              <a:uLnTx/>
              <a:uFillTx/>
              <a:latin typeface="Segoe UI" pitchFamily="34" charset="0"/>
              <a:ea typeface="Segoe UI" pitchFamily="34" charset="0"/>
              <a:cs typeface="Segoe UI" pitchFamily="34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18B56EA-E28F-4F92-9F16-7A6F2501B303}" type="datetime8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6/25/2018 1:55 PM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 marL="0" marR="0" lvl="0" indent="0" algn="r" defTabSz="9327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4008EB6-D09E-4580-8CD6-DDB14511944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 pitchFamily="34" charset="0"/>
                <a:ea typeface="+mn-ea"/>
                <a:cs typeface="+mn-cs"/>
              </a:rPr>
              <a:pPr marL="0" marR="0" lvl="0" indent="0" algn="r" defTabSz="9327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21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6345617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2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2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3.xml"/><Relationship Id="rId5" Type="http://schemas.openxmlformats.org/officeDocument/2006/relationships/image" Target="../media/image9.png"/><Relationship Id="rId4" Type="http://schemas.openxmlformats.org/officeDocument/2006/relationships/image" Target="../media/image5.png"/></Relationships>
</file>

<file path=ppt/slideLayouts/_rels/slideLayout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9.png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Master" Target="../slideMasters/slideMaster3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3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4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4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Master" Target="../slideMasters/slideMaster4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6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4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Walkin Build 2017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1" y="0"/>
            <a:ext cx="12436475" cy="5571636"/>
          </a:xfrm>
          <a:prstGeom prst="rect">
            <a:avLst/>
          </a:prstGeom>
        </p:spPr>
      </p:pic>
      <p:sp>
        <p:nvSpPr>
          <p:cNvPr id="8" name="Rectangle 7"/>
          <p:cNvSpPr/>
          <p:nvPr userDrawn="1"/>
        </p:nvSpPr>
        <p:spPr bwMode="auto">
          <a:xfrm>
            <a:off x="1681" y="4960286"/>
            <a:ext cx="12434794" cy="2034239"/>
          </a:xfrm>
          <a:prstGeom prst="rect">
            <a:avLst/>
          </a:prstGeom>
          <a:solidFill>
            <a:schemeClr val="bg1"/>
          </a:solidFill>
          <a:ln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endParaRPr lang="en-US" sz="2400" dirty="0" err="1">
              <a:gradFill>
                <a:gsLst>
                  <a:gs pos="0">
                    <a:srgbClr val="FFFFFF"/>
                  </a:gs>
                  <a:gs pos="100000">
                    <a:srgbClr val="FFFFFF"/>
                  </a:gs>
                </a:gsLst>
                <a:lin ang="5400000" scaled="0"/>
              </a:gradFill>
              <a:ea typeface="Segoe UI" pitchFamily="34" charset="0"/>
              <a:cs typeface="Segoe UI" pitchFamily="34" charset="0"/>
            </a:endParaRPr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invGray">
          <a:xfrm>
            <a:off x="460689" y="5357956"/>
            <a:ext cx="2648621" cy="1169808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0688" y="479424"/>
            <a:ext cx="1451843" cy="309656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 userDrawn="1"/>
        </p:nvPicPr>
        <p:blipFill rotWithShape="1"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17523"/>
          <a:stretch/>
        </p:blipFill>
        <p:spPr>
          <a:xfrm>
            <a:off x="7752216" y="4960286"/>
            <a:ext cx="4684259" cy="20342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55010252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 hasCustomPrompt="1"/>
          </p:nvPr>
        </p:nvSpPr>
        <p:spPr>
          <a:xfrm>
            <a:off x="274702" y="2125678"/>
            <a:ext cx="9143936" cy="1828786"/>
          </a:xfrm>
          <a:noFill/>
        </p:spPr>
        <p:txBody>
          <a:bodyPr lIns="146304" tIns="91440" rIns="146304" bIns="91440" anchor="t" anchorCtr="0"/>
          <a:lstStyle>
            <a:lvl1pPr>
              <a:defRPr sz="5400" spc="-100" baseline="0">
                <a:gradFill>
                  <a:gsLst>
                    <a:gs pos="62564">
                      <a:schemeClr val="tx1"/>
                    </a:gs>
                    <a:gs pos="55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Presentation title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 hasCustomPrompt="1"/>
          </p:nvPr>
        </p:nvSpPr>
        <p:spPr>
          <a:xfrm>
            <a:off x="274701" y="3955786"/>
            <a:ext cx="7315137" cy="1828007"/>
          </a:xfrm>
          <a:noFill/>
        </p:spPr>
        <p:txBody>
          <a:bodyPr lIns="164592" tIns="109728" rIns="164592" bIns="109728">
            <a:noAutofit/>
          </a:bodyPr>
          <a:lstStyle>
            <a:lvl1pPr marL="0" indent="0">
              <a:spcBef>
                <a:spcPts val="0"/>
              </a:spcBef>
              <a:buNone/>
              <a:defRPr sz="3200" spc="0" baseline="0">
                <a:gradFill>
                  <a:gsLst>
                    <a:gs pos="91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  <a:latin typeface="+mn-lt"/>
              </a:defRPr>
            </a:lvl1pPr>
          </a:lstStyle>
          <a:p>
            <a:pPr lvl="0"/>
            <a:r>
              <a:rPr lang="en-US" dirty="0"/>
              <a:t>Speaker name</a:t>
            </a:r>
          </a:p>
        </p:txBody>
      </p:sp>
      <p:pic>
        <p:nvPicPr>
          <p:cNvPr id="6" name="MS logo white - EMF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black">
          <a:xfrm>
            <a:off x="460688" y="479425"/>
            <a:ext cx="1451843" cy="310896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33002"/>
          <a:stretch/>
        </p:blipFill>
        <p:spPr>
          <a:xfrm>
            <a:off x="7752216" y="5084764"/>
            <a:ext cx="4684259" cy="1909762"/>
          </a:xfrm>
          <a:prstGeom prst="rect">
            <a:avLst/>
          </a:prstGeom>
        </p:spPr>
      </p:pic>
      <p:sp>
        <p:nvSpPr>
          <p:cNvPr id="8" name="Text Placeholder 3"/>
          <p:cNvSpPr>
            <a:spLocks noGrp="1"/>
          </p:cNvSpPr>
          <p:nvPr>
            <p:ph type="body" sz="quarter" idx="15" hasCustomPrompt="1"/>
          </p:nvPr>
        </p:nvSpPr>
        <p:spPr>
          <a:xfrm>
            <a:off x="9418638" y="296863"/>
            <a:ext cx="2743200" cy="461665"/>
          </a:xfrm>
        </p:spPr>
        <p:txBody>
          <a:bodyPr/>
          <a:lstStyle>
            <a:lvl1pPr marL="0" marR="0" indent="0" algn="r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Arial" pitchFamily="34" charset="0"/>
              <a:buNone/>
              <a:tabLst/>
              <a:defRPr lang="en-US" sz="200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Session Code</a:t>
            </a:r>
          </a:p>
        </p:txBody>
      </p:sp>
      <p:sp>
        <p:nvSpPr>
          <p:cNvPr id="4" name="Rectangle 3"/>
          <p:cNvSpPr/>
          <p:nvPr userDrawn="1"/>
        </p:nvSpPr>
        <p:spPr>
          <a:xfrm>
            <a:off x="282738" y="6041341"/>
            <a:ext cx="1634102" cy="664797"/>
          </a:xfrm>
          <a:prstGeom prst="rect">
            <a:avLst/>
          </a:prstGeom>
        </p:spPr>
        <p:txBody>
          <a:bodyPr wrap="none" lIns="182880" tIns="146304" rIns="182880" bIns="146304">
            <a:spAutoFit/>
          </a:bodyPr>
          <a:lstStyle/>
          <a:p>
            <a:r>
              <a:rPr lang="en-US" sz="2400" dirty="0">
                <a:gradFill>
                  <a:gsLst>
                    <a:gs pos="2597">
                      <a:schemeClr val="tx1"/>
                    </a:gs>
                    <a:gs pos="18182">
                      <a:schemeClr val="tx1"/>
                    </a:gs>
                  </a:gsLst>
                  <a:lin ang="5400000" scaled="1"/>
                </a:gradFill>
              </a:rPr>
              <a:t>#</a:t>
            </a:r>
            <a:r>
              <a:rPr lang="en-US" sz="2400" dirty="0" err="1">
                <a:gradFill>
                  <a:gsLst>
                    <a:gs pos="2597">
                      <a:schemeClr val="tx1"/>
                    </a:gs>
                    <a:gs pos="18182">
                      <a:schemeClr val="tx1"/>
                    </a:gs>
                  </a:gsLst>
                  <a:lin ang="5400000" scaled="1"/>
                </a:gradFill>
              </a:rPr>
              <a:t>MSBuild</a:t>
            </a:r>
            <a:endParaRPr lang="en-US" sz="2400" dirty="0">
              <a:gradFill>
                <a:gsLst>
                  <a:gs pos="2597">
                    <a:schemeClr val="tx1"/>
                  </a:gs>
                  <a:gs pos="18182">
                    <a:schemeClr val="tx1"/>
                  </a:gs>
                </a:gsLst>
                <a:lin ang="5400000" scaled="1"/>
              </a:gradFill>
            </a:endParaRPr>
          </a:p>
        </p:txBody>
      </p:sp>
    </p:spTree>
    <p:extLst>
      <p:ext uri="{BB962C8B-B14F-4D97-AF65-F5344CB8AC3E}">
        <p14:creationId xmlns:p14="http://schemas.microsoft.com/office/powerpoint/2010/main" val="386781329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&amp; Non-bullet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8" y="1212850"/>
            <a:ext cx="11888787" cy="2308324"/>
          </a:xfrm>
        </p:spPr>
        <p:txBody>
          <a:bodyPr>
            <a:spAutoFit/>
          </a:bodyPr>
          <a:lstStyle>
            <a:lvl1pPr marL="0" indent="0">
              <a:buNone/>
              <a:defRPr/>
            </a:lvl1pPr>
            <a:lvl2pPr marL="228600" indent="0">
              <a:buNone/>
              <a:defRPr/>
            </a:lvl2pPr>
            <a:lvl3pPr marL="457200" indent="0">
              <a:buNone/>
              <a:defRPr/>
            </a:lvl3pPr>
            <a:lvl4pPr marL="685800" indent="0">
              <a:buNone/>
              <a:defRPr/>
            </a:lvl4pPr>
            <a:lvl5pPr marL="914400" indent="0">
              <a:buNone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013195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5484813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857844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lumn Non-bullet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9" y="1211287"/>
            <a:ext cx="5486399" cy="2157514"/>
          </a:xfrm>
        </p:spPr>
        <p:txBody>
          <a:bodyPr wrap="square">
            <a:spAutoFit/>
          </a:bodyPr>
          <a:lstStyle>
            <a:lvl1pPr marL="0" indent="0">
              <a:spcBef>
                <a:spcPts val="1224"/>
              </a:spcBef>
              <a:buClr>
                <a:schemeClr val="tx1"/>
              </a:buClr>
              <a:buFont typeface="Wingdings" panose="05000000000000000000" pitchFamily="2" charset="2"/>
              <a:buNone/>
              <a:defRPr sz="3000" b="0">
                <a:latin typeface="+mn-lt"/>
              </a:defRPr>
            </a:lvl1pPr>
            <a:lvl2pPr marL="255588" indent="0">
              <a:buFont typeface="Wingdings" panose="05000000000000000000" pitchFamily="2" charset="2"/>
              <a:buNone/>
              <a:defRPr sz="2400" b="0"/>
            </a:lvl2pPr>
            <a:lvl3pPr marL="450850" indent="0">
              <a:buFont typeface="Wingdings" panose="05000000000000000000" pitchFamily="2" charset="2"/>
              <a:buNone/>
              <a:tabLst/>
              <a:defRPr sz="2200" b="0"/>
            </a:lvl3pPr>
            <a:lvl4pPr marL="652462" indent="0">
              <a:buFont typeface="Wingdings" panose="05000000000000000000" pitchFamily="2" charset="2"/>
              <a:buNone/>
              <a:defRPr sz="2200" b="0"/>
            </a:lvl4pPr>
            <a:lvl5pPr marL="854075" indent="0">
              <a:buFont typeface="Wingdings" panose="05000000000000000000" pitchFamily="2" charset="2"/>
              <a:buNone/>
              <a:tabLst/>
              <a:defRPr sz="2200" b="0"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6675439" y="1211287"/>
            <a:ext cx="5486399" cy="2123658"/>
          </a:xfrm>
        </p:spPr>
        <p:txBody>
          <a:bodyPr wrap="square">
            <a:spAutoFit/>
          </a:bodyPr>
          <a:lstStyle>
            <a:lvl1pPr marL="0" indent="0">
              <a:spcBef>
                <a:spcPts val="1224"/>
              </a:spcBef>
              <a:buClr>
                <a:schemeClr val="tx1"/>
              </a:buClr>
              <a:buFont typeface="Arial" panose="020B0604020202020204" pitchFamily="34" charset="0"/>
              <a:buNone/>
              <a:defRPr lang="en-US" sz="30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  <a:lvl2pPr marL="255588" indent="0">
              <a:buFont typeface="Arial" panose="020B0604020202020204" pitchFamily="34" charset="0"/>
              <a:buNone/>
              <a:defRPr lang="en-US" sz="24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2pPr>
            <a:lvl3pPr marL="450850" indent="0">
              <a:buFont typeface="Arial" panose="020B0604020202020204" pitchFamily="34" charset="0"/>
              <a:buNone/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3pPr>
            <a:lvl4pPr marL="652462" indent="0">
              <a:buFont typeface="Arial" panose="020B0604020202020204" pitchFamily="34" charset="0"/>
              <a:buNone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4pPr>
            <a:lvl5pPr marL="854075" indent="0">
              <a:buFont typeface="Arial" panose="020B0604020202020204" pitchFamily="34" charset="0"/>
              <a:buNone/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5pPr>
          </a:lstStyle>
          <a:p>
            <a:pPr marL="514350" marR="0" lvl="0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/>
              <a:t>Edit Master text styles</a:t>
            </a:r>
          </a:p>
          <a:p>
            <a:pPr marL="514350" marR="0" lvl="1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/>
              <a:t>Second level</a:t>
            </a:r>
          </a:p>
          <a:p>
            <a:pPr marL="514350" marR="0" lvl="2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/>
              <a:t>Third level</a:t>
            </a:r>
          </a:p>
          <a:p>
            <a:pPr marL="514350" marR="0" lvl="3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/>
              <a:t>Fourth level</a:t>
            </a:r>
          </a:p>
          <a:p>
            <a:pPr marL="514350" marR="0" lvl="4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863659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lumn Bulle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9" y="1211287"/>
            <a:ext cx="5486399" cy="2157514"/>
          </a:xfrm>
        </p:spPr>
        <p:txBody>
          <a:bodyPr wrap="square">
            <a:spAutoFit/>
          </a:bodyPr>
          <a:lstStyle>
            <a:lvl1pPr marL="231775" indent="-231775">
              <a:spcBef>
                <a:spcPts val="1224"/>
              </a:spcBef>
              <a:buClr>
                <a:schemeClr val="tx1"/>
              </a:buClr>
              <a:buFont typeface="Wingdings" panose="05000000000000000000" pitchFamily="2" charset="2"/>
              <a:buChar char=""/>
              <a:defRPr sz="3000" b="0">
                <a:latin typeface="+mn-lt"/>
              </a:defRPr>
            </a:lvl1pPr>
            <a:lvl2pPr marL="427038" indent="-171450">
              <a:buFont typeface="Wingdings" panose="05000000000000000000" pitchFamily="2" charset="2"/>
              <a:buChar char=""/>
              <a:defRPr sz="2400" b="0"/>
            </a:lvl2pPr>
            <a:lvl3pPr marL="639763" indent="-188913">
              <a:buFont typeface="Wingdings" panose="05000000000000000000" pitchFamily="2" charset="2"/>
              <a:buChar char=""/>
              <a:tabLst/>
              <a:defRPr sz="2200" b="0"/>
            </a:lvl3pPr>
            <a:lvl4pPr marL="828675" indent="-176213">
              <a:buFont typeface="Wingdings" panose="05000000000000000000" pitchFamily="2" charset="2"/>
              <a:buChar char=""/>
              <a:defRPr sz="2200" b="0"/>
            </a:lvl4pPr>
            <a:lvl5pPr marL="1023938" indent="-169863">
              <a:buFont typeface="Wingdings" panose="05000000000000000000" pitchFamily="2" charset="2"/>
              <a:buChar char=""/>
              <a:tabLst/>
              <a:defRPr sz="2200" b="0"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6675439" y="1211287"/>
            <a:ext cx="5486399" cy="2123658"/>
          </a:xfrm>
        </p:spPr>
        <p:txBody>
          <a:bodyPr wrap="square">
            <a:spAutoFit/>
          </a:bodyPr>
          <a:lstStyle>
            <a:lvl1pPr marL="287338" indent="-287338">
              <a:spcBef>
                <a:spcPts val="1224"/>
              </a:spcBef>
              <a:buClr>
                <a:schemeClr val="tx1"/>
              </a:buClr>
              <a:buFont typeface="Arial" pitchFamily="34" charset="0"/>
              <a:buChar char="•"/>
              <a:defRPr lang="en-US" sz="30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  <a:lvl2pPr marL="598488" indent="-342900">
              <a:defRPr lang="en-US" sz="24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2pPr>
            <a:lvl3pPr marL="793750" indent="-342900"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3pPr>
            <a:lvl4pPr marL="995362" indent="-342900"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4pPr>
            <a:lvl5pPr marL="1196975" indent="-342900"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5pPr>
          </a:lstStyle>
          <a:p>
            <a:pPr marL="231775" marR="0" lvl="0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/>
              <a:t>Edit Master text styles</a:t>
            </a:r>
          </a:p>
          <a:p>
            <a:pPr marL="231775" marR="0" lvl="1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/>
              <a:t>Second level</a:t>
            </a:r>
          </a:p>
          <a:p>
            <a:pPr marL="231775" marR="0" lvl="2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/>
              <a:t>Third level</a:t>
            </a:r>
          </a:p>
          <a:p>
            <a:pPr marL="231775" marR="0" lvl="3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/>
              <a:t>Fourth level</a:t>
            </a:r>
          </a:p>
          <a:p>
            <a:pPr marL="231775" marR="0" lvl="4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919316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92520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mo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77"/>
            <a:ext cx="10056812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Demo title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 hasCustomPrompt="1"/>
          </p:nvPr>
        </p:nvSpPr>
        <p:spPr>
          <a:xfrm>
            <a:off x="274638" y="3954463"/>
            <a:ext cx="10058401" cy="738664"/>
          </a:xfrm>
          <a:noFill/>
        </p:spPr>
        <p:txBody>
          <a:bodyPr lIns="182880" tIns="146304" rIns="182880" bIns="146304">
            <a:spAutoFit/>
          </a:bodyPr>
          <a:lstStyle>
            <a:lvl1pPr marL="0" indent="0">
              <a:spcBef>
                <a:spcPts val="0"/>
              </a:spcBef>
              <a:buNone/>
              <a:defRPr sz="3200" spc="0" baseline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j-lt"/>
              </a:defRPr>
            </a:lvl1pPr>
          </a:lstStyle>
          <a:p>
            <a:pPr lvl="0"/>
            <a:r>
              <a:rPr lang="en-US" dirty="0"/>
              <a:t>Speaker Name</a:t>
            </a:r>
          </a:p>
        </p:txBody>
      </p:sp>
    </p:spTree>
    <p:extLst>
      <p:ext uri="{BB962C8B-B14F-4D97-AF65-F5344CB8AC3E}">
        <p14:creationId xmlns:p14="http://schemas.microsoft.com/office/powerpoint/2010/main" val="159199336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Video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9" y="2125677"/>
            <a:ext cx="10056812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lang="en-US" sz="7200" b="0" kern="1200" cap="none" spc="-100" baseline="0" dirty="0">
                <a:ln w="3175">
                  <a:noFill/>
                </a:ln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r>
              <a:rPr lang="en-US" dirty="0"/>
              <a:t>Video title</a:t>
            </a:r>
          </a:p>
        </p:txBody>
      </p:sp>
    </p:spTree>
    <p:extLst>
      <p:ext uri="{BB962C8B-B14F-4D97-AF65-F5344CB8AC3E}">
        <p14:creationId xmlns:p14="http://schemas.microsoft.com/office/powerpoint/2010/main" val="3280903040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Title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62"/>
            <a:ext cx="11887200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100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Section title</a:t>
            </a:r>
          </a:p>
        </p:txBody>
      </p:sp>
    </p:spTree>
    <p:extLst>
      <p:ext uri="{BB962C8B-B14F-4D97-AF65-F5344CB8AC3E}">
        <p14:creationId xmlns:p14="http://schemas.microsoft.com/office/powerpoint/2010/main" val="261863663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Title Accent Color 1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62"/>
            <a:ext cx="11887200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100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Section title</a:t>
            </a:r>
          </a:p>
        </p:txBody>
      </p:sp>
    </p:spTree>
    <p:extLst>
      <p:ext uri="{BB962C8B-B14F-4D97-AF65-F5344CB8AC3E}">
        <p14:creationId xmlns:p14="http://schemas.microsoft.com/office/powerpoint/2010/main" val="11383227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quare Right Photo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9" y="2740132"/>
            <a:ext cx="4892040" cy="1514261"/>
          </a:xfrm>
        </p:spPr>
        <p:txBody>
          <a:bodyPr wrap="square" anchor="ctr">
            <a:spAutoFit/>
          </a:bodyPr>
          <a:lstStyle>
            <a:lvl1pPr>
              <a:defRPr sz="4800" baseline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Square photo layout</a:t>
            </a:r>
          </a:p>
        </p:txBody>
      </p:sp>
      <p:sp>
        <p:nvSpPr>
          <p:cNvPr id="6" name="Picture Placeholder 4"/>
          <p:cNvSpPr>
            <a:spLocks noGrp="1" noChangeAspect="1"/>
          </p:cNvSpPr>
          <p:nvPr>
            <p:ph type="pic" sz="quarter" idx="10"/>
          </p:nvPr>
        </p:nvSpPr>
        <p:spPr bwMode="ltGray">
          <a:xfrm>
            <a:off x="5441315" y="0"/>
            <a:ext cx="6995160" cy="6992587"/>
          </a:xfrm>
          <a:prstGeom prst="rect">
            <a:avLst/>
          </a:prstGeom>
          <a:blipFill>
            <a:blip r:embed="rId2"/>
            <a:stretch>
              <a:fillRect/>
            </a:stretch>
          </a:blipFill>
        </p:spPr>
        <p:txBody>
          <a:bodyPr tIns="548640" anchor="ctr" anchorCtr="0">
            <a:noAutofit/>
          </a:bodyPr>
          <a:lstStyle>
            <a:lvl1pPr marL="0" indent="0" algn="ctr">
              <a:buNone/>
              <a:defRPr sz="1600" b="1" cap="none" baseline="0">
                <a:gradFill>
                  <a:gsLst>
                    <a:gs pos="0">
                      <a:srgbClr val="FFFFFF"/>
                    </a:gs>
                    <a:gs pos="27000">
                      <a:srgbClr val="FFFFFF"/>
                    </a:gs>
                  </a:gsLst>
                  <a:lin ang="5400000" scaled="0"/>
                </a:gradFill>
                <a:latin typeface="+mn-lt"/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7938160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>
        <p15:guide id="1" pos="3427">
          <p15:clr>
            <a:srgbClr val="FBAE40"/>
          </p15:clr>
        </p15:guide>
      </p15:sldGuideLst>
    </p:ext>
  </p:extLs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14010967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Accent Color 1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41903841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veloper Code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 baseline="0"/>
            </a:lvl1pPr>
          </a:lstStyle>
          <a:p>
            <a:r>
              <a:rPr lang="en-US" dirty="0"/>
              <a:t>Slide for developer code</a:t>
            </a:r>
          </a:p>
        </p:txBody>
      </p:sp>
      <p:sp>
        <p:nvSpPr>
          <p:cNvPr id="3" name="Rectangle 2"/>
          <p:cNvSpPr/>
          <p:nvPr userDrawn="1"/>
        </p:nvSpPr>
        <p:spPr bwMode="hidden">
          <a:xfrm>
            <a:off x="1" y="1212849"/>
            <a:ext cx="12436475" cy="5781676"/>
          </a:xfrm>
          <a:prstGeom prst="rect">
            <a:avLst/>
          </a:prstGeom>
          <a:solidFill>
            <a:srgbClr val="FFFFFF"/>
          </a:solidFill>
          <a:ln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46639" tIns="46639" rIns="46639" bIns="46639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spcBef>
                <a:spcPct val="0"/>
              </a:spcBef>
              <a:spcAft>
                <a:spcPct val="0"/>
              </a:spcAft>
            </a:pPr>
            <a:endParaRPr lang="en-US" dirty="0">
              <a:gradFill>
                <a:gsLst>
                  <a:gs pos="0">
                    <a:srgbClr val="FFFFFF"/>
                  </a:gs>
                  <a:gs pos="100000">
                    <a:srgbClr val="FFFFFF"/>
                  </a:gs>
                </a:gsLst>
                <a:lin ang="5400000" scaled="0"/>
              </a:gradFill>
              <a:ea typeface="Segoe UI" pitchFamily="34" charset="0"/>
              <a:cs typeface="Segoe UI" pitchFamily="34" charset="0"/>
            </a:endParaRP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0"/>
          </p:nvPr>
        </p:nvSpPr>
        <p:spPr>
          <a:xfrm>
            <a:off x="274638" y="1221157"/>
            <a:ext cx="11887199" cy="1995931"/>
          </a:xfrm>
        </p:spPr>
        <p:txBody>
          <a:bodyPr/>
          <a:lstStyle>
            <a:lvl1pPr marL="0" indent="0">
              <a:buNone/>
              <a:defRPr sz="3300"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1pPr>
            <a:lvl2pPr marL="346553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2pPr>
            <a:lvl3pPr marL="584607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3pPr>
            <a:lvl4pPr marL="814563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4pPr>
            <a:lvl5pPr marL="1050997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27710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 logo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3"/>
          <p:cNvSpPr txBox="1">
            <a:spLocks noChangeArrowheads="1"/>
          </p:cNvSpPr>
          <p:nvPr userDrawn="1"/>
        </p:nvSpPr>
        <p:spPr bwMode="blackWhite">
          <a:xfrm>
            <a:off x="274639" y="6220609"/>
            <a:ext cx="4572000" cy="477054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vert="horz" wrap="square" lIns="182880" tIns="182880" rIns="182880" bIns="182880" numCol="1" anchor="t" anchorCtr="0" compatLnSpc="1">
            <a:prstTxWarp prst="textNoShape">
              <a:avLst/>
            </a:prstTxWarp>
            <a:spAutoFit/>
          </a:bodyPr>
          <a:lstStyle/>
          <a:p>
            <a:pPr defTabSz="932290" eaLnBrk="0" hangingPunct="0"/>
            <a:r>
              <a:rPr lang="en-US" sz="700" dirty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cs typeface="Segoe UI" pitchFamily="34" charset="0"/>
              </a:rPr>
              <a:t>© Copyright Microsoft Corporation. All rights reserved. </a:t>
            </a:r>
          </a:p>
        </p:txBody>
      </p:sp>
      <p:pic>
        <p:nvPicPr>
          <p:cNvPr id="8" name="MS logo white - EMF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black">
          <a:xfrm>
            <a:off x="460688" y="479425"/>
            <a:ext cx="1451843" cy="3108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4110278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ck Notes slide Layout">
    <p:bg bwMode="black"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 bwMode="white">
          <a:xfrm>
            <a:off x="274638" y="1212850"/>
            <a:ext cx="11887200" cy="2443746"/>
          </a:xfrm>
          <a:prstGeom prst="rect">
            <a:avLst/>
          </a:prstGeom>
        </p:spPr>
        <p:txBody>
          <a:bodyPr/>
          <a:lstStyle>
            <a:lvl1pPr marL="290513" indent="-290513">
              <a:buClr>
                <a:schemeClr val="tx1"/>
              </a:buClr>
              <a:buSzPct val="90000"/>
              <a:buFont typeface="Arial" pitchFamily="34" charset="0"/>
              <a:buChar char="•"/>
              <a:defRPr sz="36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  <a:lvl2pPr marL="571500" indent="-280988">
              <a:buClr>
                <a:schemeClr val="tx1"/>
              </a:buClr>
              <a:buSzPct val="90000"/>
              <a:buFont typeface="Arial" pitchFamily="34" charset="0"/>
              <a:buChar char="•"/>
              <a:defRPr sz="32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2pPr>
            <a:lvl3pPr marL="862013" indent="-290513">
              <a:buClr>
                <a:schemeClr val="tx1"/>
              </a:buClr>
              <a:buSzPct val="90000"/>
              <a:buFont typeface="Arial" pitchFamily="34" charset="0"/>
              <a:buChar char="•"/>
              <a:defRPr sz="28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3pPr>
            <a:lvl4pPr marL="1090613" indent="-228600">
              <a:buClr>
                <a:schemeClr val="tx1"/>
              </a:buClr>
              <a:buSzPct val="90000"/>
              <a:buFont typeface="Arial" pitchFamily="34" charset="0"/>
              <a:buChar char="•"/>
              <a:defRPr sz="24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4pPr>
            <a:lvl5pPr marL="1319213" indent="-228600">
              <a:buClr>
                <a:schemeClr val="tx1"/>
              </a:buClr>
              <a:buSzPct val="90000"/>
              <a:buFont typeface="Arial" pitchFamily="34" charset="0"/>
              <a:buChar char="•"/>
              <a:defRPr sz="20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5pPr>
          </a:lstStyle>
          <a:p>
            <a:pPr lvl="0"/>
            <a:r>
              <a:rPr lang="en-US" dirty="0"/>
              <a:t>Use this Layout for Speaker Notes slides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Text Placeholder 6"/>
          <p:cNvSpPr>
            <a:spLocks noGrp="1"/>
          </p:cNvSpPr>
          <p:nvPr>
            <p:ph type="body" sz="quarter" idx="11" hasCustomPrompt="1"/>
          </p:nvPr>
        </p:nvSpPr>
        <p:spPr>
          <a:xfrm>
            <a:off x="1" y="6363076"/>
            <a:ext cx="12436476" cy="631450"/>
          </a:xfrm>
          <a:prstGeom prst="rect">
            <a:avLst/>
          </a:prstGeom>
          <a:solidFill>
            <a:srgbClr val="FFFF99"/>
          </a:solidFill>
        </p:spPr>
        <p:txBody>
          <a:bodyPr wrap="square" lIns="155457" tIns="77729" rIns="155457" bIns="77729" anchor="b" anchorCtr="0">
            <a:noAutofit/>
          </a:bodyPr>
          <a:lstStyle>
            <a:lvl1pPr algn="r">
              <a:buFont typeface="Arial" pitchFamily="34" charset="0"/>
              <a:buNone/>
              <a:defRPr sz="3700" spc="-51" baseline="0">
                <a:gradFill>
                  <a:gsLst>
                    <a:gs pos="0">
                      <a:srgbClr val="000000"/>
                    </a:gs>
                    <a:gs pos="100000">
                      <a:srgbClr val="000000"/>
                    </a:gs>
                  </a:gsLst>
                  <a:lin ang="5400000" scaled="0"/>
                </a:gradFill>
                <a:effectLst/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pPr lvl="0"/>
            <a:r>
              <a:rPr lang="en-US" dirty="0"/>
              <a:t>Next: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 bwMode="white"/>
        <p:txBody>
          <a:bodyPr/>
          <a:lstStyle>
            <a:lvl1pPr>
              <a:defRPr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3811275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Walkin Build 2017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MS logo white - EMF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black">
          <a:xfrm>
            <a:off x="460688" y="479425"/>
            <a:ext cx="1451843" cy="310896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1" y="0"/>
            <a:ext cx="12436475" cy="5571636"/>
          </a:xfrm>
          <a:prstGeom prst="rect">
            <a:avLst/>
          </a:prstGeom>
        </p:spPr>
      </p:pic>
      <p:sp>
        <p:nvSpPr>
          <p:cNvPr id="8" name="Rectangle 7"/>
          <p:cNvSpPr/>
          <p:nvPr userDrawn="1"/>
        </p:nvSpPr>
        <p:spPr bwMode="auto">
          <a:xfrm>
            <a:off x="1681" y="4960286"/>
            <a:ext cx="12434794" cy="2034239"/>
          </a:xfrm>
          <a:prstGeom prst="rect">
            <a:avLst/>
          </a:prstGeom>
          <a:solidFill>
            <a:schemeClr val="bg1"/>
          </a:solidFill>
          <a:ln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endParaRPr lang="en-US" sz="2400" dirty="0" err="1">
              <a:gradFill>
                <a:gsLst>
                  <a:gs pos="0">
                    <a:srgbClr val="FFFFFF"/>
                  </a:gs>
                  <a:gs pos="100000">
                    <a:srgbClr val="FFFFFF"/>
                  </a:gs>
                </a:gsLst>
                <a:lin ang="5400000" scaled="0"/>
              </a:gradFill>
              <a:ea typeface="Segoe UI" pitchFamily="34" charset="0"/>
              <a:cs typeface="Segoe UI" pitchFamily="34" charset="0"/>
            </a:endParaRPr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invGray">
          <a:xfrm>
            <a:off x="460689" y="5357956"/>
            <a:ext cx="2648621" cy="1169808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0688" y="479424"/>
            <a:ext cx="1451843" cy="309656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 userDrawn="1"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17523"/>
          <a:stretch/>
        </p:blipFill>
        <p:spPr>
          <a:xfrm>
            <a:off x="7752216" y="4960286"/>
            <a:ext cx="4684259" cy="20342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9393157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 hasCustomPrompt="1"/>
          </p:nvPr>
        </p:nvSpPr>
        <p:spPr>
          <a:xfrm>
            <a:off x="274702" y="2125678"/>
            <a:ext cx="9143936" cy="1828786"/>
          </a:xfrm>
          <a:noFill/>
        </p:spPr>
        <p:txBody>
          <a:bodyPr lIns="146304" tIns="91440" rIns="146304" bIns="91440" anchor="t" anchorCtr="0"/>
          <a:lstStyle>
            <a:lvl1pPr>
              <a:defRPr sz="5400" spc="-100" baseline="0">
                <a:gradFill>
                  <a:gsLst>
                    <a:gs pos="62564">
                      <a:schemeClr val="tx1"/>
                    </a:gs>
                    <a:gs pos="55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Presentation title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 hasCustomPrompt="1"/>
          </p:nvPr>
        </p:nvSpPr>
        <p:spPr>
          <a:xfrm>
            <a:off x="274701" y="3955786"/>
            <a:ext cx="7315137" cy="1828007"/>
          </a:xfrm>
          <a:noFill/>
        </p:spPr>
        <p:txBody>
          <a:bodyPr lIns="164592" tIns="109728" rIns="164592" bIns="109728">
            <a:noAutofit/>
          </a:bodyPr>
          <a:lstStyle>
            <a:lvl1pPr marL="0" indent="0">
              <a:spcBef>
                <a:spcPts val="0"/>
              </a:spcBef>
              <a:buNone/>
              <a:defRPr sz="3200" spc="0" baseline="0">
                <a:gradFill>
                  <a:gsLst>
                    <a:gs pos="91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  <a:latin typeface="+mn-lt"/>
              </a:defRPr>
            </a:lvl1pPr>
          </a:lstStyle>
          <a:p>
            <a:pPr lvl="0"/>
            <a:r>
              <a:rPr lang="en-US" dirty="0"/>
              <a:t>Speaker name</a:t>
            </a:r>
          </a:p>
        </p:txBody>
      </p:sp>
      <p:pic>
        <p:nvPicPr>
          <p:cNvPr id="6" name="MS logo white - EMF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black">
          <a:xfrm>
            <a:off x="460688" y="479425"/>
            <a:ext cx="1451843" cy="310896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33002"/>
          <a:stretch/>
        </p:blipFill>
        <p:spPr>
          <a:xfrm>
            <a:off x="7752216" y="5084764"/>
            <a:ext cx="4684259" cy="1909762"/>
          </a:xfrm>
          <a:prstGeom prst="rect">
            <a:avLst/>
          </a:prstGeom>
        </p:spPr>
      </p:pic>
      <p:sp>
        <p:nvSpPr>
          <p:cNvPr id="7" name="Text Placeholder 3"/>
          <p:cNvSpPr>
            <a:spLocks noGrp="1"/>
          </p:cNvSpPr>
          <p:nvPr>
            <p:ph type="body" sz="quarter" idx="15" hasCustomPrompt="1"/>
          </p:nvPr>
        </p:nvSpPr>
        <p:spPr>
          <a:xfrm>
            <a:off x="9418638" y="296863"/>
            <a:ext cx="2743200" cy="461665"/>
          </a:xfrm>
        </p:spPr>
        <p:txBody>
          <a:bodyPr/>
          <a:lstStyle>
            <a:lvl1pPr marL="0" marR="0" indent="0" algn="r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Arial" pitchFamily="34" charset="0"/>
              <a:buNone/>
              <a:tabLst/>
              <a:defRPr lang="en-US" sz="200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Session Code</a:t>
            </a:r>
          </a:p>
        </p:txBody>
      </p:sp>
      <p:sp>
        <p:nvSpPr>
          <p:cNvPr id="10" name="Rectangle 9"/>
          <p:cNvSpPr/>
          <p:nvPr userDrawn="1"/>
        </p:nvSpPr>
        <p:spPr>
          <a:xfrm>
            <a:off x="282738" y="6041341"/>
            <a:ext cx="1634102" cy="664797"/>
          </a:xfrm>
          <a:prstGeom prst="rect">
            <a:avLst/>
          </a:prstGeom>
        </p:spPr>
        <p:txBody>
          <a:bodyPr wrap="none" lIns="182880" tIns="146304" rIns="182880" bIns="146304">
            <a:spAutoFit/>
          </a:bodyPr>
          <a:lstStyle/>
          <a:p>
            <a:r>
              <a:rPr lang="en-US" sz="2400" dirty="0">
                <a:gradFill>
                  <a:gsLst>
                    <a:gs pos="2597">
                      <a:schemeClr val="tx1"/>
                    </a:gs>
                    <a:gs pos="18182">
                      <a:schemeClr val="tx1"/>
                    </a:gs>
                  </a:gsLst>
                  <a:lin ang="5400000" scaled="1"/>
                </a:gradFill>
              </a:rPr>
              <a:t>#</a:t>
            </a:r>
            <a:r>
              <a:rPr lang="en-US" sz="2400" dirty="0" err="1">
                <a:gradFill>
                  <a:gsLst>
                    <a:gs pos="2597">
                      <a:schemeClr val="tx1"/>
                    </a:gs>
                    <a:gs pos="18182">
                      <a:schemeClr val="tx1"/>
                    </a:gs>
                  </a:gsLst>
                  <a:lin ang="5400000" scaled="1"/>
                </a:gradFill>
              </a:rPr>
              <a:t>MSBuild</a:t>
            </a:r>
            <a:endParaRPr lang="en-US" sz="2400" dirty="0">
              <a:gradFill>
                <a:gsLst>
                  <a:gs pos="2597">
                    <a:schemeClr val="tx1"/>
                  </a:gs>
                  <a:gs pos="18182">
                    <a:schemeClr val="tx1"/>
                  </a:gs>
                </a:gsLst>
                <a:lin ang="5400000" scaled="1"/>
              </a:gradFill>
            </a:endParaRPr>
          </a:p>
        </p:txBody>
      </p:sp>
    </p:spTree>
    <p:extLst>
      <p:ext uri="{BB962C8B-B14F-4D97-AF65-F5344CB8AC3E}">
        <p14:creationId xmlns:p14="http://schemas.microsoft.com/office/powerpoint/2010/main" val="4098647911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&amp; Non-bullet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8" y="1212850"/>
            <a:ext cx="11888787" cy="2308324"/>
          </a:xfrm>
        </p:spPr>
        <p:txBody>
          <a:bodyPr>
            <a:spAutoFit/>
          </a:bodyPr>
          <a:lstStyle>
            <a:lvl1pPr marL="0" indent="0">
              <a:buNone/>
              <a:defRPr/>
            </a:lvl1pPr>
            <a:lvl2pPr marL="228600" indent="0">
              <a:buNone/>
              <a:defRPr/>
            </a:lvl2pPr>
            <a:lvl3pPr marL="457200" indent="0">
              <a:buNone/>
              <a:defRPr/>
            </a:lvl3pPr>
            <a:lvl4pPr marL="685800" indent="0">
              <a:buNone/>
              <a:defRPr/>
            </a:lvl4pPr>
            <a:lvl5pPr marL="914400" indent="0">
              <a:buNone/>
              <a:defRPr/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617570247"/>
      </p:ext>
    </p:extLst>
  </p:cSld>
  <p:clrMapOvr>
    <a:masterClrMapping/>
  </p:clrMapOvr>
  <p:transition>
    <p:fade/>
  </p:transition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5484813"/>
          </a:xfrm>
        </p:spPr>
        <p:txBody>
          <a:bodyPr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712321570"/>
      </p:ext>
    </p:extLst>
  </p:cSld>
  <p:clrMapOvr>
    <a:masterClrMapping/>
  </p:clrMapOvr>
  <p:transition>
    <p:fade/>
  </p:transition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lumn Non-bullet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9" y="1211287"/>
            <a:ext cx="5486399" cy="2157514"/>
          </a:xfrm>
        </p:spPr>
        <p:txBody>
          <a:bodyPr wrap="square">
            <a:spAutoFit/>
          </a:bodyPr>
          <a:lstStyle>
            <a:lvl1pPr marL="0" indent="0">
              <a:spcBef>
                <a:spcPts val="1224"/>
              </a:spcBef>
              <a:buClr>
                <a:schemeClr val="tx1"/>
              </a:buClr>
              <a:buFont typeface="Wingdings" panose="05000000000000000000" pitchFamily="2" charset="2"/>
              <a:buNone/>
              <a:defRPr sz="3000" b="0">
                <a:latin typeface="+mn-lt"/>
              </a:defRPr>
            </a:lvl1pPr>
            <a:lvl2pPr marL="255588" indent="0">
              <a:buFont typeface="Wingdings" panose="05000000000000000000" pitchFamily="2" charset="2"/>
              <a:buNone/>
              <a:defRPr sz="2400" b="0"/>
            </a:lvl2pPr>
            <a:lvl3pPr marL="450850" indent="0">
              <a:buFont typeface="Wingdings" panose="05000000000000000000" pitchFamily="2" charset="2"/>
              <a:buNone/>
              <a:tabLst/>
              <a:defRPr sz="2200" b="0"/>
            </a:lvl3pPr>
            <a:lvl4pPr marL="652462" indent="0">
              <a:buFont typeface="Wingdings" panose="05000000000000000000" pitchFamily="2" charset="2"/>
              <a:buNone/>
              <a:defRPr sz="2200" b="0"/>
            </a:lvl4pPr>
            <a:lvl5pPr marL="854075" indent="0">
              <a:buFont typeface="Wingdings" panose="05000000000000000000" pitchFamily="2" charset="2"/>
              <a:buNone/>
              <a:tabLst/>
              <a:defRPr sz="2200" b="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6675439" y="1211287"/>
            <a:ext cx="5486399" cy="2123658"/>
          </a:xfrm>
        </p:spPr>
        <p:txBody>
          <a:bodyPr wrap="square">
            <a:spAutoFit/>
          </a:bodyPr>
          <a:lstStyle>
            <a:lvl1pPr marL="0" indent="0">
              <a:spcBef>
                <a:spcPts val="1224"/>
              </a:spcBef>
              <a:buClr>
                <a:schemeClr val="tx1"/>
              </a:buClr>
              <a:buFont typeface="Arial" panose="020B0604020202020204" pitchFamily="34" charset="0"/>
              <a:buNone/>
              <a:defRPr lang="en-US" sz="30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  <a:lvl2pPr marL="255588" indent="0">
              <a:buFont typeface="Arial" panose="020B0604020202020204" pitchFamily="34" charset="0"/>
              <a:buNone/>
              <a:defRPr lang="en-US" sz="24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2pPr>
            <a:lvl3pPr marL="450850" indent="0">
              <a:buFont typeface="Arial" panose="020B0604020202020204" pitchFamily="34" charset="0"/>
              <a:buNone/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3pPr>
            <a:lvl4pPr marL="652462" indent="0">
              <a:buFont typeface="Arial" panose="020B0604020202020204" pitchFamily="34" charset="0"/>
              <a:buNone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4pPr>
            <a:lvl5pPr marL="854075" indent="0">
              <a:buFont typeface="Arial" panose="020B0604020202020204" pitchFamily="34" charset="0"/>
              <a:buNone/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5pPr>
          </a:lstStyle>
          <a:p>
            <a:pPr marL="514350" marR="0" lvl="0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 dirty="0"/>
              <a:t>Click to edit Master text styles</a:t>
            </a:r>
          </a:p>
          <a:p>
            <a:pPr marL="712788" marR="0" lvl="1" indent="-4572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tabLst/>
            </a:pPr>
            <a:r>
              <a:rPr lang="en-US" dirty="0"/>
              <a:t>Second level</a:t>
            </a:r>
          </a:p>
          <a:p>
            <a:pPr marL="908050" marR="0" lvl="2" indent="-4572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tabLst/>
            </a:pPr>
            <a:r>
              <a:rPr lang="en-US" dirty="0"/>
              <a:t>Third level</a:t>
            </a:r>
          </a:p>
          <a:p>
            <a:pPr marL="1109662" marR="0" lvl="3" indent="-4572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tabLst/>
            </a:pPr>
            <a:r>
              <a:rPr lang="en-US" dirty="0"/>
              <a:t>Fourth level</a:t>
            </a:r>
          </a:p>
          <a:p>
            <a:pPr marL="1311275" marR="0" lvl="4" indent="-4572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tabLst/>
            </a:pPr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954530601"/>
      </p:ext>
    </p:extLst>
  </p:cSld>
  <p:clrMapOvr>
    <a:masterClrMapping/>
  </p:clrMapOvr>
  <p:transition>
    <p:fade/>
  </p:transition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lumn Bulle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9" y="1211287"/>
            <a:ext cx="5486399" cy="2157514"/>
          </a:xfrm>
        </p:spPr>
        <p:txBody>
          <a:bodyPr wrap="square">
            <a:spAutoFit/>
          </a:bodyPr>
          <a:lstStyle>
            <a:lvl1pPr marL="231775" indent="-231775">
              <a:spcBef>
                <a:spcPts val="1224"/>
              </a:spcBef>
              <a:buClr>
                <a:schemeClr val="tx1"/>
              </a:buClr>
              <a:buFont typeface="Wingdings" panose="05000000000000000000" pitchFamily="2" charset="2"/>
              <a:buChar char=""/>
              <a:defRPr sz="3000" b="0">
                <a:latin typeface="+mn-lt"/>
              </a:defRPr>
            </a:lvl1pPr>
            <a:lvl2pPr marL="427038" indent="-171450">
              <a:buFont typeface="Wingdings" panose="05000000000000000000" pitchFamily="2" charset="2"/>
              <a:buChar char=""/>
              <a:defRPr sz="2400" b="0"/>
            </a:lvl2pPr>
            <a:lvl3pPr marL="639763" indent="-188913">
              <a:buFont typeface="Wingdings" panose="05000000000000000000" pitchFamily="2" charset="2"/>
              <a:buChar char=""/>
              <a:tabLst/>
              <a:defRPr sz="2200" b="0"/>
            </a:lvl3pPr>
            <a:lvl4pPr marL="828675" indent="-176213">
              <a:buFont typeface="Wingdings" panose="05000000000000000000" pitchFamily="2" charset="2"/>
              <a:buChar char=""/>
              <a:defRPr sz="2200" b="0"/>
            </a:lvl4pPr>
            <a:lvl5pPr marL="1023938" indent="-169863">
              <a:buFont typeface="Wingdings" panose="05000000000000000000" pitchFamily="2" charset="2"/>
              <a:buChar char=""/>
              <a:tabLst/>
              <a:defRPr sz="2200" b="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6675439" y="1211287"/>
            <a:ext cx="5486399" cy="2123658"/>
          </a:xfrm>
        </p:spPr>
        <p:txBody>
          <a:bodyPr wrap="square">
            <a:spAutoFit/>
          </a:bodyPr>
          <a:lstStyle>
            <a:lvl1pPr marL="287338" indent="-287338">
              <a:spcBef>
                <a:spcPts val="1224"/>
              </a:spcBef>
              <a:buClr>
                <a:schemeClr val="tx1"/>
              </a:buClr>
              <a:buFont typeface="Arial" pitchFamily="34" charset="0"/>
              <a:buChar char="•"/>
              <a:defRPr lang="en-US" sz="30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  <a:lvl2pPr marL="598488" indent="-342900">
              <a:defRPr lang="en-US" sz="24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2pPr>
            <a:lvl3pPr marL="793750" indent="-342900"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3pPr>
            <a:lvl4pPr marL="995362" indent="-342900"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4pPr>
            <a:lvl5pPr marL="1196975" indent="-342900"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5pPr>
          </a:lstStyle>
          <a:p>
            <a:pPr marL="231775" marR="0" lvl="0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 dirty="0"/>
              <a:t>Click to edit Master text styles</a:t>
            </a:r>
          </a:p>
          <a:p>
            <a:pPr marL="427038" marR="0" lvl="1" indent="-17145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 dirty="0"/>
              <a:t>Second level</a:t>
            </a:r>
          </a:p>
          <a:p>
            <a:pPr marL="639763" marR="0" lvl="2" indent="-188913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 dirty="0"/>
              <a:t>Third level</a:t>
            </a:r>
          </a:p>
          <a:p>
            <a:pPr marL="828675" marR="0" lvl="3" indent="-176213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 dirty="0"/>
              <a:t>Fourth level</a:t>
            </a:r>
          </a:p>
          <a:p>
            <a:pPr marL="1023938" marR="0" lvl="4" indent="-169863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679650135"/>
      </p:ext>
    </p:extLst>
  </p:cSld>
  <p:clrMapOvr>
    <a:masterClrMapping/>
  </p:clrMapOvr>
  <p:transition>
    <p:fade/>
  </p:transition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681027781"/>
      </p:ext>
    </p:extLst>
  </p:cSld>
  <p:clrMapOvr>
    <a:masterClrMapping/>
  </p:clrMapOvr>
  <p:transition>
    <p:fade/>
  </p:transition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mo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77"/>
            <a:ext cx="10056812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Demo title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 hasCustomPrompt="1"/>
          </p:nvPr>
        </p:nvSpPr>
        <p:spPr>
          <a:xfrm>
            <a:off x="274638" y="3954463"/>
            <a:ext cx="10058401" cy="738664"/>
          </a:xfrm>
          <a:noFill/>
        </p:spPr>
        <p:txBody>
          <a:bodyPr lIns="182880" tIns="146304" rIns="182880" bIns="146304">
            <a:spAutoFit/>
          </a:bodyPr>
          <a:lstStyle>
            <a:lvl1pPr marL="0" indent="0">
              <a:spcBef>
                <a:spcPts val="0"/>
              </a:spcBef>
              <a:buNone/>
              <a:defRPr sz="3200" spc="0" baseline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j-lt"/>
              </a:defRPr>
            </a:lvl1pPr>
          </a:lstStyle>
          <a:p>
            <a:pPr lvl="0"/>
            <a:r>
              <a:rPr lang="en-US" dirty="0"/>
              <a:t>Speaker Name</a:t>
            </a:r>
          </a:p>
        </p:txBody>
      </p:sp>
    </p:spTree>
    <p:extLst>
      <p:ext uri="{BB962C8B-B14F-4D97-AF65-F5344CB8AC3E}">
        <p14:creationId xmlns:p14="http://schemas.microsoft.com/office/powerpoint/2010/main" val="796245250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Video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9" y="2125677"/>
            <a:ext cx="10056812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lang="en-US" sz="7200" b="0" kern="1200" cap="none" spc="-100" baseline="0" dirty="0">
                <a:ln w="3175">
                  <a:noFill/>
                </a:ln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r>
              <a:rPr lang="en-US" dirty="0"/>
              <a:t>Video title</a:t>
            </a:r>
          </a:p>
        </p:txBody>
      </p:sp>
    </p:spTree>
    <p:extLst>
      <p:ext uri="{BB962C8B-B14F-4D97-AF65-F5344CB8AC3E}">
        <p14:creationId xmlns:p14="http://schemas.microsoft.com/office/powerpoint/2010/main" val="3405076042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62"/>
            <a:ext cx="11887200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100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Section title</a:t>
            </a:r>
          </a:p>
        </p:txBody>
      </p:sp>
    </p:spTree>
    <p:extLst>
      <p:ext uri="{BB962C8B-B14F-4D97-AF65-F5344CB8AC3E}">
        <p14:creationId xmlns:p14="http://schemas.microsoft.com/office/powerpoint/2010/main" val="2574406291"/>
      </p:ext>
    </p:extLst>
  </p:cSld>
  <p:clrMapOvr>
    <a:masterClrMapping/>
  </p:clrMapOvr>
  <p:transition>
    <p:fade/>
  </p:transition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Title Accent Color 1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62"/>
            <a:ext cx="11887200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100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Section title</a:t>
            </a:r>
          </a:p>
        </p:txBody>
      </p:sp>
    </p:spTree>
    <p:extLst>
      <p:ext uri="{BB962C8B-B14F-4D97-AF65-F5344CB8AC3E}">
        <p14:creationId xmlns:p14="http://schemas.microsoft.com/office/powerpoint/2010/main" val="100745424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>
    <p:fade/>
  </p:transition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quare Right Photo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9" y="2740132"/>
            <a:ext cx="4892040" cy="1514261"/>
          </a:xfrm>
        </p:spPr>
        <p:txBody>
          <a:bodyPr wrap="square" anchor="ctr">
            <a:spAutoFit/>
          </a:bodyPr>
          <a:lstStyle>
            <a:lvl1pPr>
              <a:defRPr sz="4800" baseline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Square photo layout</a:t>
            </a:r>
          </a:p>
        </p:txBody>
      </p:sp>
      <p:sp>
        <p:nvSpPr>
          <p:cNvPr id="6" name="Picture Placeholder 4"/>
          <p:cNvSpPr>
            <a:spLocks noGrp="1" noChangeAspect="1"/>
          </p:cNvSpPr>
          <p:nvPr>
            <p:ph type="pic" sz="quarter" idx="10"/>
          </p:nvPr>
        </p:nvSpPr>
        <p:spPr bwMode="ltGray">
          <a:xfrm>
            <a:off x="5441315" y="0"/>
            <a:ext cx="6995160" cy="6992587"/>
          </a:xfrm>
          <a:prstGeom prst="rect">
            <a:avLst/>
          </a:prstGeom>
          <a:blipFill>
            <a:blip r:embed="rId2"/>
            <a:stretch>
              <a:fillRect/>
            </a:stretch>
          </a:blipFill>
        </p:spPr>
        <p:txBody>
          <a:bodyPr tIns="548640" anchor="ctr" anchorCtr="0">
            <a:noAutofit/>
          </a:bodyPr>
          <a:lstStyle>
            <a:lvl1pPr marL="0" indent="0" algn="ctr">
              <a:buNone/>
              <a:defRPr sz="1600" b="1" cap="none" baseline="0">
                <a:gradFill>
                  <a:gsLst>
                    <a:gs pos="0">
                      <a:srgbClr val="FFFFFF"/>
                    </a:gs>
                    <a:gs pos="27000">
                      <a:srgbClr val="FFFFFF"/>
                    </a:gs>
                  </a:gsLst>
                  <a:lin ang="5400000" scaled="0"/>
                </a:gradFill>
                <a:latin typeface="+mn-lt"/>
              </a:defRPr>
            </a:lvl1pPr>
          </a:lstStyle>
          <a:p>
            <a:r>
              <a:rPr lang="en-US" dirty="0"/>
              <a:t>Click icon to add picture</a:t>
            </a:r>
          </a:p>
        </p:txBody>
      </p:sp>
    </p:spTree>
    <p:extLst>
      <p:ext uri="{BB962C8B-B14F-4D97-AF65-F5344CB8AC3E}">
        <p14:creationId xmlns:p14="http://schemas.microsoft.com/office/powerpoint/2010/main" val="2667155633"/>
      </p:ext>
    </p:extLst>
  </p:cSld>
  <p:clrMapOvr>
    <a:masterClrMapping/>
  </p:clrMapOvr>
  <p:transition>
    <p:fade/>
  </p:transition>
  <p:extLst mod="1">
    <p:ext uri="{DCECCB84-F9BA-43D5-87BE-67443E8EF086}">
      <p15:sldGuideLst xmlns:p15="http://schemas.microsoft.com/office/powerpoint/2012/main">
        <p15:guide id="1" pos="3427">
          <p15:clr>
            <a:srgbClr val="FBAE40"/>
          </p15:clr>
        </p15:guide>
      </p15:sldGuideLst>
    </p:ext>
  </p:extLst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56420015"/>
      </p:ext>
    </p:extLst>
  </p:cSld>
  <p:clrMapOvr>
    <a:masterClrMapping/>
  </p:clrMapOvr>
  <p:transition>
    <p:fade/>
  </p:transition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Accent Color 1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1205857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>
    <p:fade/>
  </p:transition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veloper Code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 baseline="0"/>
            </a:lvl1pPr>
          </a:lstStyle>
          <a:p>
            <a:r>
              <a:rPr lang="en-US" dirty="0"/>
              <a:t>Slide for developer code</a:t>
            </a:r>
          </a:p>
        </p:txBody>
      </p:sp>
      <p:sp>
        <p:nvSpPr>
          <p:cNvPr id="3" name="Rectangle 2"/>
          <p:cNvSpPr/>
          <p:nvPr userDrawn="1"/>
        </p:nvSpPr>
        <p:spPr bwMode="hidden">
          <a:xfrm>
            <a:off x="1" y="1212849"/>
            <a:ext cx="12436475" cy="5781676"/>
          </a:xfrm>
          <a:prstGeom prst="rect">
            <a:avLst/>
          </a:prstGeom>
          <a:solidFill>
            <a:srgbClr val="FFFFFF"/>
          </a:solidFill>
          <a:ln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46639" tIns="46639" rIns="46639" bIns="46639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spcBef>
                <a:spcPct val="0"/>
              </a:spcBef>
              <a:spcAft>
                <a:spcPct val="0"/>
              </a:spcAft>
            </a:pPr>
            <a:endParaRPr lang="en-US" dirty="0">
              <a:gradFill>
                <a:gsLst>
                  <a:gs pos="0">
                    <a:srgbClr val="FFFFFF"/>
                  </a:gs>
                  <a:gs pos="100000">
                    <a:srgbClr val="FFFFFF"/>
                  </a:gs>
                </a:gsLst>
                <a:lin ang="5400000" scaled="0"/>
              </a:gradFill>
              <a:ea typeface="Segoe UI" pitchFamily="34" charset="0"/>
              <a:cs typeface="Segoe UI" pitchFamily="34" charset="0"/>
            </a:endParaRP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0"/>
          </p:nvPr>
        </p:nvSpPr>
        <p:spPr>
          <a:xfrm>
            <a:off x="274638" y="1221157"/>
            <a:ext cx="11887199" cy="1995931"/>
          </a:xfrm>
        </p:spPr>
        <p:txBody>
          <a:bodyPr/>
          <a:lstStyle>
            <a:lvl1pPr marL="0" indent="0">
              <a:buNone/>
              <a:defRPr sz="3300"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1pPr>
            <a:lvl2pPr marL="346553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2pPr>
            <a:lvl3pPr marL="584607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3pPr>
            <a:lvl4pPr marL="814563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4pPr>
            <a:lvl5pPr marL="1050997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561737675"/>
      </p:ext>
    </p:extLst>
  </p:cSld>
  <p:clrMapOvr>
    <a:masterClrMapping/>
  </p:clrMapOvr>
  <p:transition>
    <p:fade/>
  </p:transition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 logo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3"/>
          <p:cNvSpPr txBox="1">
            <a:spLocks noChangeArrowheads="1"/>
          </p:cNvSpPr>
          <p:nvPr userDrawn="1"/>
        </p:nvSpPr>
        <p:spPr bwMode="blackWhite">
          <a:xfrm>
            <a:off x="274639" y="6220609"/>
            <a:ext cx="4572000" cy="477054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vert="horz" wrap="square" lIns="182880" tIns="182880" rIns="182880" bIns="182880" numCol="1" anchor="t" anchorCtr="0" compatLnSpc="1">
            <a:prstTxWarp prst="textNoShape">
              <a:avLst/>
            </a:prstTxWarp>
            <a:spAutoFit/>
          </a:bodyPr>
          <a:lstStyle/>
          <a:p>
            <a:pPr defTabSz="932290" eaLnBrk="0" hangingPunct="0"/>
            <a:r>
              <a:rPr lang="en-US" sz="700" dirty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cs typeface="Segoe UI" pitchFamily="34" charset="0"/>
              </a:rPr>
              <a:t>© Copyright Microsoft Corporation. All rights reserved. </a:t>
            </a:r>
          </a:p>
        </p:txBody>
      </p:sp>
      <p:pic>
        <p:nvPicPr>
          <p:cNvPr id="8" name="MS logo white - EMF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black">
          <a:xfrm>
            <a:off x="460688" y="479425"/>
            <a:ext cx="1451843" cy="3108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8761204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>
    <p:fade/>
  </p:transition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ck Notes slide Layout">
    <p:bg bwMode="black"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 bwMode="white">
          <a:xfrm>
            <a:off x="274638" y="1212850"/>
            <a:ext cx="11887200" cy="2443746"/>
          </a:xfrm>
          <a:prstGeom prst="rect">
            <a:avLst/>
          </a:prstGeom>
        </p:spPr>
        <p:txBody>
          <a:bodyPr/>
          <a:lstStyle>
            <a:lvl1pPr marL="290513" indent="-290513">
              <a:buClr>
                <a:schemeClr val="tx1"/>
              </a:buClr>
              <a:buSzPct val="90000"/>
              <a:buFont typeface="Arial" pitchFamily="34" charset="0"/>
              <a:buChar char="•"/>
              <a:defRPr sz="36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  <a:lvl2pPr marL="571500" indent="-280988">
              <a:buClr>
                <a:schemeClr val="tx1"/>
              </a:buClr>
              <a:buSzPct val="90000"/>
              <a:buFont typeface="Arial" pitchFamily="34" charset="0"/>
              <a:buChar char="•"/>
              <a:defRPr sz="32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2pPr>
            <a:lvl3pPr marL="862013" indent="-290513">
              <a:buClr>
                <a:schemeClr val="tx1"/>
              </a:buClr>
              <a:buSzPct val="90000"/>
              <a:buFont typeface="Arial" pitchFamily="34" charset="0"/>
              <a:buChar char="•"/>
              <a:defRPr sz="28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3pPr>
            <a:lvl4pPr marL="1090613" indent="-228600">
              <a:buClr>
                <a:schemeClr val="tx1"/>
              </a:buClr>
              <a:buSzPct val="90000"/>
              <a:buFont typeface="Arial" pitchFamily="34" charset="0"/>
              <a:buChar char="•"/>
              <a:defRPr sz="24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4pPr>
            <a:lvl5pPr marL="1319213" indent="-228600">
              <a:buClr>
                <a:schemeClr val="tx1"/>
              </a:buClr>
              <a:buSzPct val="90000"/>
              <a:buFont typeface="Arial" pitchFamily="34" charset="0"/>
              <a:buChar char="•"/>
              <a:defRPr sz="20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5pPr>
          </a:lstStyle>
          <a:p>
            <a:pPr lvl="0"/>
            <a:r>
              <a:rPr lang="en-US" dirty="0"/>
              <a:t>Use this Layout for Speaker Notes slides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Text Placeholder 6"/>
          <p:cNvSpPr>
            <a:spLocks noGrp="1"/>
          </p:cNvSpPr>
          <p:nvPr>
            <p:ph type="body" sz="quarter" idx="11" hasCustomPrompt="1"/>
          </p:nvPr>
        </p:nvSpPr>
        <p:spPr>
          <a:xfrm>
            <a:off x="1" y="6363076"/>
            <a:ext cx="12436476" cy="631450"/>
          </a:xfrm>
          <a:prstGeom prst="rect">
            <a:avLst/>
          </a:prstGeom>
          <a:solidFill>
            <a:srgbClr val="FFFF99"/>
          </a:solidFill>
        </p:spPr>
        <p:txBody>
          <a:bodyPr wrap="square" lIns="155457" tIns="77729" rIns="155457" bIns="77729" anchor="b" anchorCtr="0">
            <a:noAutofit/>
          </a:bodyPr>
          <a:lstStyle>
            <a:lvl1pPr algn="r">
              <a:buFont typeface="Arial" pitchFamily="34" charset="0"/>
              <a:buNone/>
              <a:defRPr sz="3700" spc="-51" baseline="0">
                <a:gradFill>
                  <a:gsLst>
                    <a:gs pos="0">
                      <a:srgbClr val="000000"/>
                    </a:gs>
                    <a:gs pos="100000">
                      <a:srgbClr val="000000"/>
                    </a:gs>
                  </a:gsLst>
                  <a:lin ang="5400000" scaled="0"/>
                </a:gradFill>
                <a:effectLst/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pPr lvl="0"/>
            <a:r>
              <a:rPr lang="en-US" dirty="0"/>
              <a:t>Next: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 bwMode="white"/>
        <p:txBody>
          <a:bodyPr/>
          <a:lstStyle>
            <a:lvl1pPr>
              <a:defRPr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477246813"/>
      </p:ext>
    </p:extLst>
  </p:cSld>
  <p:clrMapOvr>
    <a:masterClrMapping/>
  </p:clrMapOvr>
  <p:transition>
    <p:fade/>
  </p:transition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Walkin Build 2017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1" y="0"/>
            <a:ext cx="12436475" cy="5571636"/>
          </a:xfrm>
          <a:prstGeom prst="rect">
            <a:avLst/>
          </a:prstGeom>
        </p:spPr>
      </p:pic>
      <p:sp>
        <p:nvSpPr>
          <p:cNvPr id="8" name="Rectangle 7"/>
          <p:cNvSpPr/>
          <p:nvPr userDrawn="1"/>
        </p:nvSpPr>
        <p:spPr bwMode="auto">
          <a:xfrm>
            <a:off x="1681" y="4960286"/>
            <a:ext cx="12434794" cy="2034239"/>
          </a:xfrm>
          <a:prstGeom prst="rect">
            <a:avLst/>
          </a:prstGeom>
          <a:solidFill>
            <a:schemeClr val="bg1"/>
          </a:solidFill>
          <a:ln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endParaRPr lang="en-US" sz="2400" dirty="0" err="1">
              <a:gradFill>
                <a:gsLst>
                  <a:gs pos="0">
                    <a:srgbClr val="FFFFFF"/>
                  </a:gs>
                  <a:gs pos="100000">
                    <a:srgbClr val="FFFFFF"/>
                  </a:gs>
                </a:gsLst>
                <a:lin ang="5400000" scaled="0"/>
              </a:gradFill>
              <a:ea typeface="Segoe UI" pitchFamily="34" charset="0"/>
              <a:cs typeface="Segoe UI" pitchFamily="34" charset="0"/>
            </a:endParaRPr>
          </a:p>
        </p:txBody>
      </p:sp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0688" y="479424"/>
            <a:ext cx="1451843" cy="309656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 userDrawn="1"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17523"/>
          <a:stretch/>
        </p:blipFill>
        <p:spPr>
          <a:xfrm>
            <a:off x="7752216" y="4960286"/>
            <a:ext cx="4684259" cy="2034239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3C5AC2B4-255D-4FC5-A874-24FC47D0D239}"/>
              </a:ext>
            </a:extLst>
          </p:cNvPr>
          <p:cNvSpPr txBox="1"/>
          <p:nvPr userDrawn="1"/>
        </p:nvSpPr>
        <p:spPr>
          <a:xfrm>
            <a:off x="312331" y="5322817"/>
            <a:ext cx="6439306" cy="1625060"/>
          </a:xfrm>
          <a:prstGeom prst="rect">
            <a:avLst/>
          </a:prstGeom>
          <a:noFill/>
        </p:spPr>
        <p:txBody>
          <a:bodyPr wrap="square" lIns="182880" tIns="146304" rIns="182880" bIns="146304" rtlCol="0">
            <a:spAutoFit/>
          </a:bodyPr>
          <a:lstStyle/>
          <a:p>
            <a:pPr>
              <a:lnSpc>
                <a:spcPct val="90000"/>
              </a:lnSpc>
              <a:spcAft>
                <a:spcPts val="600"/>
              </a:spcAft>
            </a:pPr>
            <a:r>
              <a:rPr lang="en-US" sz="4800" b="1" dirty="0" err="1">
                <a:gradFill>
                  <a:gsLst>
                    <a:gs pos="2917">
                      <a:schemeClr val="tx1"/>
                    </a:gs>
                    <a:gs pos="30000">
                      <a:schemeClr val="tx1"/>
                    </a:gs>
                  </a:gsLst>
                  <a:lin ang="5400000" scaled="0"/>
                </a:gradFill>
                <a:latin typeface="+mj-lt"/>
              </a:rPr>
              <a:t>DevCon</a:t>
            </a:r>
            <a:r>
              <a:rPr lang="en-US" sz="4800" b="1" dirty="0">
                <a:gradFill>
                  <a:gsLst>
                    <a:gs pos="2917">
                      <a:schemeClr val="tx1"/>
                    </a:gs>
                    <a:gs pos="30000">
                      <a:schemeClr val="tx1"/>
                    </a:gs>
                  </a:gsLst>
                  <a:lin ang="5400000" scaled="0"/>
                </a:gradFill>
                <a:latin typeface="+mj-lt"/>
              </a:rPr>
              <a:t> 6 by Programmez Magazine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A4827F6-39AF-4570-859E-16D74A79E43A}"/>
              </a:ext>
            </a:extLst>
          </p:cNvPr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-2" y="-19624"/>
            <a:ext cx="5811562" cy="10766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7222271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274702" y="2125678"/>
            <a:ext cx="9143936" cy="1828786"/>
          </a:xfrm>
          <a:noFill/>
        </p:spPr>
        <p:txBody>
          <a:bodyPr lIns="146304" tIns="91440" rIns="146304" bIns="91440" anchor="t" anchorCtr="0"/>
          <a:lstStyle>
            <a:lvl1pPr>
              <a:defRPr sz="5400" spc="-100" baseline="0">
                <a:gradFill>
                  <a:gsLst>
                    <a:gs pos="62564">
                      <a:schemeClr val="tx1"/>
                    </a:gs>
                    <a:gs pos="55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/>
          </p:nvPr>
        </p:nvSpPr>
        <p:spPr>
          <a:xfrm>
            <a:off x="274701" y="3955786"/>
            <a:ext cx="7315137" cy="1828007"/>
          </a:xfrm>
          <a:noFill/>
        </p:spPr>
        <p:txBody>
          <a:bodyPr lIns="164592" tIns="109728" rIns="164592" bIns="109728">
            <a:noAutofit/>
          </a:bodyPr>
          <a:lstStyle>
            <a:lvl1pPr marL="0" indent="0">
              <a:spcBef>
                <a:spcPts val="0"/>
              </a:spcBef>
              <a:buNone/>
              <a:defRPr sz="3200" spc="0" baseline="0">
                <a:gradFill>
                  <a:gsLst>
                    <a:gs pos="91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  <a:latin typeface="+mn-lt"/>
              </a:defRPr>
            </a:lvl1pPr>
          </a:lstStyle>
          <a:p>
            <a:pPr lvl="0"/>
            <a:endParaRPr lang="en-US" dirty="0"/>
          </a:p>
        </p:txBody>
      </p:sp>
      <p:pic>
        <p:nvPicPr>
          <p:cNvPr id="6" name="MS logo white - EMF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black">
          <a:xfrm>
            <a:off x="460688" y="479425"/>
            <a:ext cx="1451843" cy="310896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33002"/>
          <a:stretch/>
        </p:blipFill>
        <p:spPr>
          <a:xfrm>
            <a:off x="7752216" y="5084764"/>
            <a:ext cx="4684259" cy="1909762"/>
          </a:xfrm>
          <a:prstGeom prst="rect">
            <a:avLst/>
          </a:prstGeom>
        </p:spPr>
      </p:pic>
      <p:sp>
        <p:nvSpPr>
          <p:cNvPr id="8" name="Text Placeholder 3"/>
          <p:cNvSpPr>
            <a:spLocks noGrp="1"/>
          </p:cNvSpPr>
          <p:nvPr>
            <p:ph type="body" sz="quarter" idx="15" hasCustomPrompt="1"/>
          </p:nvPr>
        </p:nvSpPr>
        <p:spPr>
          <a:xfrm>
            <a:off x="9418638" y="296863"/>
            <a:ext cx="2743200" cy="461665"/>
          </a:xfrm>
        </p:spPr>
        <p:txBody>
          <a:bodyPr/>
          <a:lstStyle>
            <a:lvl1pPr marL="0" marR="0" indent="0" algn="r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Arial" pitchFamily="34" charset="0"/>
              <a:buNone/>
              <a:tabLst/>
              <a:defRPr lang="en-US" sz="200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Session Code</a:t>
            </a:r>
          </a:p>
        </p:txBody>
      </p:sp>
      <p:sp>
        <p:nvSpPr>
          <p:cNvPr id="4" name="Rectangle 3"/>
          <p:cNvSpPr/>
          <p:nvPr userDrawn="1"/>
        </p:nvSpPr>
        <p:spPr>
          <a:xfrm>
            <a:off x="282738" y="6041341"/>
            <a:ext cx="1765548" cy="664797"/>
          </a:xfrm>
          <a:prstGeom prst="rect">
            <a:avLst/>
          </a:prstGeom>
        </p:spPr>
        <p:txBody>
          <a:bodyPr wrap="none" lIns="182880" tIns="146304" rIns="182880" bIns="146304">
            <a:spAutoFit/>
          </a:bodyPr>
          <a:lstStyle/>
          <a:p>
            <a:r>
              <a:rPr lang="en-US" sz="2400" dirty="0">
                <a:gradFill>
                  <a:gsLst>
                    <a:gs pos="2597">
                      <a:schemeClr val="tx1"/>
                    </a:gs>
                    <a:gs pos="18182">
                      <a:schemeClr val="tx1"/>
                    </a:gs>
                  </a:gsLst>
                  <a:lin ang="5400000" scaled="1"/>
                </a:gradFill>
              </a:rPr>
              <a:t>#DevCon6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3925D78D-031D-4A33-99E2-5EE7E971902A}"/>
              </a:ext>
            </a:extLst>
          </p:cNvPr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274637" y="439440"/>
            <a:ext cx="5811562" cy="10766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9114733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&amp; Non-bullet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8" y="1212850"/>
            <a:ext cx="11888787" cy="2308324"/>
          </a:xfrm>
        </p:spPr>
        <p:txBody>
          <a:bodyPr>
            <a:spAutoFit/>
          </a:bodyPr>
          <a:lstStyle>
            <a:lvl1pPr marL="0" indent="0">
              <a:buNone/>
              <a:defRPr/>
            </a:lvl1pPr>
            <a:lvl2pPr marL="228600" indent="0">
              <a:buNone/>
              <a:defRPr/>
            </a:lvl2pPr>
            <a:lvl3pPr marL="457200" indent="0">
              <a:buNone/>
              <a:defRPr/>
            </a:lvl3pPr>
            <a:lvl4pPr marL="685800" indent="0">
              <a:buNone/>
              <a:defRPr/>
            </a:lvl4pPr>
            <a:lvl5pPr marL="914400" indent="0">
              <a:buNone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289699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5484813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99621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lumn Non-bullet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9" y="1211287"/>
            <a:ext cx="5486399" cy="2157514"/>
          </a:xfrm>
        </p:spPr>
        <p:txBody>
          <a:bodyPr wrap="square">
            <a:spAutoFit/>
          </a:bodyPr>
          <a:lstStyle>
            <a:lvl1pPr marL="0" indent="0">
              <a:spcBef>
                <a:spcPts val="1224"/>
              </a:spcBef>
              <a:buClr>
                <a:schemeClr val="tx1"/>
              </a:buClr>
              <a:buFont typeface="Wingdings" panose="05000000000000000000" pitchFamily="2" charset="2"/>
              <a:buNone/>
              <a:defRPr sz="3000" b="0">
                <a:latin typeface="+mn-lt"/>
              </a:defRPr>
            </a:lvl1pPr>
            <a:lvl2pPr marL="255588" indent="0">
              <a:buFont typeface="Wingdings" panose="05000000000000000000" pitchFamily="2" charset="2"/>
              <a:buNone/>
              <a:defRPr sz="2400" b="0"/>
            </a:lvl2pPr>
            <a:lvl3pPr marL="450850" indent="0">
              <a:buFont typeface="Wingdings" panose="05000000000000000000" pitchFamily="2" charset="2"/>
              <a:buNone/>
              <a:tabLst/>
              <a:defRPr sz="2200" b="0"/>
            </a:lvl3pPr>
            <a:lvl4pPr marL="652462" indent="0">
              <a:buFont typeface="Wingdings" panose="05000000000000000000" pitchFamily="2" charset="2"/>
              <a:buNone/>
              <a:defRPr sz="2200" b="0"/>
            </a:lvl4pPr>
            <a:lvl5pPr marL="854075" indent="0">
              <a:buFont typeface="Wingdings" panose="05000000000000000000" pitchFamily="2" charset="2"/>
              <a:buNone/>
              <a:tabLst/>
              <a:defRPr sz="2200" b="0"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6675439" y="1211287"/>
            <a:ext cx="5486399" cy="2123658"/>
          </a:xfrm>
        </p:spPr>
        <p:txBody>
          <a:bodyPr wrap="square">
            <a:spAutoFit/>
          </a:bodyPr>
          <a:lstStyle>
            <a:lvl1pPr marL="0" indent="0">
              <a:spcBef>
                <a:spcPts val="1224"/>
              </a:spcBef>
              <a:buClr>
                <a:schemeClr val="tx1"/>
              </a:buClr>
              <a:buFont typeface="Arial" panose="020B0604020202020204" pitchFamily="34" charset="0"/>
              <a:buNone/>
              <a:defRPr lang="en-US" sz="30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  <a:lvl2pPr marL="255588" indent="0">
              <a:buFont typeface="Arial" panose="020B0604020202020204" pitchFamily="34" charset="0"/>
              <a:buNone/>
              <a:defRPr lang="en-US" sz="24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2pPr>
            <a:lvl3pPr marL="450850" indent="0">
              <a:buFont typeface="Arial" panose="020B0604020202020204" pitchFamily="34" charset="0"/>
              <a:buNone/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3pPr>
            <a:lvl4pPr marL="652462" indent="0">
              <a:buFont typeface="Arial" panose="020B0604020202020204" pitchFamily="34" charset="0"/>
              <a:buNone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4pPr>
            <a:lvl5pPr marL="854075" indent="0">
              <a:buFont typeface="Arial" panose="020B0604020202020204" pitchFamily="34" charset="0"/>
              <a:buNone/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5pPr>
          </a:lstStyle>
          <a:p>
            <a:pPr marL="514350" marR="0" lvl="0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/>
              <a:t>Edit Master text styles</a:t>
            </a:r>
          </a:p>
          <a:p>
            <a:pPr marL="514350" marR="0" lvl="1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/>
              <a:t>Second level</a:t>
            </a:r>
          </a:p>
          <a:p>
            <a:pPr marL="514350" marR="0" lvl="2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/>
              <a:t>Third level</a:t>
            </a:r>
          </a:p>
          <a:p>
            <a:pPr marL="514350" marR="0" lvl="3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/>
              <a:t>Fourth level</a:t>
            </a:r>
          </a:p>
          <a:p>
            <a:pPr marL="514350" marR="0" lvl="4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088042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lumn Bulle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9" y="1211287"/>
            <a:ext cx="5486399" cy="2157514"/>
          </a:xfrm>
        </p:spPr>
        <p:txBody>
          <a:bodyPr wrap="square">
            <a:spAutoFit/>
          </a:bodyPr>
          <a:lstStyle>
            <a:lvl1pPr marL="231775" indent="-231775">
              <a:spcBef>
                <a:spcPts val="1224"/>
              </a:spcBef>
              <a:buClr>
                <a:schemeClr val="tx1"/>
              </a:buClr>
              <a:buFont typeface="Wingdings" panose="05000000000000000000" pitchFamily="2" charset="2"/>
              <a:buChar char=""/>
              <a:defRPr sz="3000" b="0">
                <a:latin typeface="+mn-lt"/>
              </a:defRPr>
            </a:lvl1pPr>
            <a:lvl2pPr marL="427038" indent="-171450">
              <a:buFont typeface="Wingdings" panose="05000000000000000000" pitchFamily="2" charset="2"/>
              <a:buChar char=""/>
              <a:defRPr sz="2400" b="0"/>
            </a:lvl2pPr>
            <a:lvl3pPr marL="639763" indent="-188913">
              <a:buFont typeface="Wingdings" panose="05000000000000000000" pitchFamily="2" charset="2"/>
              <a:buChar char=""/>
              <a:tabLst/>
              <a:defRPr sz="2200" b="0"/>
            </a:lvl3pPr>
            <a:lvl4pPr marL="828675" indent="-176213">
              <a:buFont typeface="Wingdings" panose="05000000000000000000" pitchFamily="2" charset="2"/>
              <a:buChar char=""/>
              <a:defRPr sz="2200" b="0"/>
            </a:lvl4pPr>
            <a:lvl5pPr marL="1023938" indent="-169863">
              <a:buFont typeface="Wingdings" panose="05000000000000000000" pitchFamily="2" charset="2"/>
              <a:buChar char=""/>
              <a:tabLst/>
              <a:defRPr sz="2200" b="0"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6675439" y="1211287"/>
            <a:ext cx="5486399" cy="2123658"/>
          </a:xfrm>
        </p:spPr>
        <p:txBody>
          <a:bodyPr wrap="square">
            <a:spAutoFit/>
          </a:bodyPr>
          <a:lstStyle>
            <a:lvl1pPr marL="287338" indent="-287338">
              <a:spcBef>
                <a:spcPts val="1224"/>
              </a:spcBef>
              <a:buClr>
                <a:schemeClr val="tx1"/>
              </a:buClr>
              <a:buFont typeface="Arial" pitchFamily="34" charset="0"/>
              <a:buChar char="•"/>
              <a:defRPr lang="en-US" sz="30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  <a:lvl2pPr marL="598488" indent="-342900">
              <a:defRPr lang="en-US" sz="24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2pPr>
            <a:lvl3pPr marL="793750" indent="-342900"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3pPr>
            <a:lvl4pPr marL="995362" indent="-342900"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4pPr>
            <a:lvl5pPr marL="1196975" indent="-342900"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5pPr>
          </a:lstStyle>
          <a:p>
            <a:pPr marL="231775" marR="0" lvl="0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/>
              <a:t>Edit Master text styles</a:t>
            </a:r>
          </a:p>
          <a:p>
            <a:pPr marL="231775" marR="0" lvl="1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/>
              <a:t>Second level</a:t>
            </a:r>
          </a:p>
          <a:p>
            <a:pPr marL="231775" marR="0" lvl="2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/>
              <a:t>Third level</a:t>
            </a:r>
          </a:p>
          <a:p>
            <a:pPr marL="231775" marR="0" lvl="3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/>
              <a:t>Fourth level</a:t>
            </a:r>
          </a:p>
          <a:p>
            <a:pPr marL="231775" marR="0" lvl="4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174620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650420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mo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77"/>
            <a:ext cx="10056812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Demo title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 hasCustomPrompt="1"/>
          </p:nvPr>
        </p:nvSpPr>
        <p:spPr>
          <a:xfrm>
            <a:off x="274638" y="3954463"/>
            <a:ext cx="10058401" cy="738664"/>
          </a:xfrm>
          <a:noFill/>
        </p:spPr>
        <p:txBody>
          <a:bodyPr lIns="182880" tIns="146304" rIns="182880" bIns="146304">
            <a:spAutoFit/>
          </a:bodyPr>
          <a:lstStyle>
            <a:lvl1pPr marL="0" indent="0">
              <a:spcBef>
                <a:spcPts val="0"/>
              </a:spcBef>
              <a:buNone/>
              <a:defRPr sz="3200" spc="0" baseline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j-lt"/>
              </a:defRPr>
            </a:lvl1pPr>
          </a:lstStyle>
          <a:p>
            <a:pPr lvl="0"/>
            <a:r>
              <a:rPr lang="en-US" dirty="0"/>
              <a:t>Speaker Name</a:t>
            </a:r>
          </a:p>
        </p:txBody>
      </p:sp>
    </p:spTree>
    <p:extLst>
      <p:ext uri="{BB962C8B-B14F-4D97-AF65-F5344CB8AC3E}">
        <p14:creationId xmlns:p14="http://schemas.microsoft.com/office/powerpoint/2010/main" val="339242684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Video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9" y="2125677"/>
            <a:ext cx="10056812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lang="en-US" sz="7200" b="0" kern="1200" cap="none" spc="-100" baseline="0" dirty="0">
                <a:ln w="3175">
                  <a:noFill/>
                </a:ln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r>
              <a:rPr lang="en-US" dirty="0"/>
              <a:t>Video title</a:t>
            </a:r>
          </a:p>
        </p:txBody>
      </p:sp>
    </p:spTree>
    <p:extLst>
      <p:ext uri="{BB962C8B-B14F-4D97-AF65-F5344CB8AC3E}">
        <p14:creationId xmlns:p14="http://schemas.microsoft.com/office/powerpoint/2010/main" val="77580592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Title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62"/>
            <a:ext cx="11887200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100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Section title</a:t>
            </a:r>
          </a:p>
        </p:txBody>
      </p:sp>
    </p:spTree>
    <p:extLst>
      <p:ext uri="{BB962C8B-B14F-4D97-AF65-F5344CB8AC3E}">
        <p14:creationId xmlns:p14="http://schemas.microsoft.com/office/powerpoint/2010/main" val="133632660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Title Accent Color 1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62"/>
            <a:ext cx="11887200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100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Section title</a:t>
            </a:r>
          </a:p>
        </p:txBody>
      </p:sp>
    </p:spTree>
    <p:extLst>
      <p:ext uri="{BB962C8B-B14F-4D97-AF65-F5344CB8AC3E}">
        <p14:creationId xmlns:p14="http://schemas.microsoft.com/office/powerpoint/2010/main" val="2368406668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quare Right Photo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9" y="2740132"/>
            <a:ext cx="4892040" cy="1514261"/>
          </a:xfrm>
        </p:spPr>
        <p:txBody>
          <a:bodyPr wrap="square" anchor="ctr">
            <a:spAutoFit/>
          </a:bodyPr>
          <a:lstStyle>
            <a:lvl1pPr>
              <a:defRPr sz="4800" baseline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Square photo layout</a:t>
            </a:r>
          </a:p>
        </p:txBody>
      </p:sp>
      <p:sp>
        <p:nvSpPr>
          <p:cNvPr id="6" name="Picture Placeholder 4"/>
          <p:cNvSpPr>
            <a:spLocks noGrp="1" noChangeAspect="1"/>
          </p:cNvSpPr>
          <p:nvPr>
            <p:ph type="pic" sz="quarter" idx="10"/>
          </p:nvPr>
        </p:nvSpPr>
        <p:spPr bwMode="ltGray">
          <a:xfrm>
            <a:off x="5441315" y="0"/>
            <a:ext cx="6995160" cy="6992587"/>
          </a:xfrm>
          <a:prstGeom prst="rect">
            <a:avLst/>
          </a:prstGeom>
          <a:blipFill>
            <a:blip r:embed="rId2"/>
            <a:stretch>
              <a:fillRect/>
            </a:stretch>
          </a:blipFill>
        </p:spPr>
        <p:txBody>
          <a:bodyPr tIns="548640" anchor="ctr" anchorCtr="0">
            <a:noAutofit/>
          </a:bodyPr>
          <a:lstStyle>
            <a:lvl1pPr marL="0" indent="0" algn="ctr">
              <a:buNone/>
              <a:defRPr sz="1600" b="1" cap="none" baseline="0">
                <a:gradFill>
                  <a:gsLst>
                    <a:gs pos="0">
                      <a:srgbClr val="FFFFFF"/>
                    </a:gs>
                    <a:gs pos="27000">
                      <a:srgbClr val="FFFFFF"/>
                    </a:gs>
                  </a:gsLst>
                  <a:lin ang="5400000" scaled="0"/>
                </a:gradFill>
                <a:latin typeface="+mn-lt"/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4939351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>
        <p15:guide id="1" pos="3427">
          <p15:clr>
            <a:srgbClr val="FBAE40"/>
          </p15:clr>
        </p15:guide>
      </p15:sldGuideLst>
    </p:ext>
  </p:extLst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56866413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Accent Color 1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97441343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veloper Code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 baseline="0"/>
            </a:lvl1pPr>
          </a:lstStyle>
          <a:p>
            <a:r>
              <a:rPr lang="en-US" dirty="0"/>
              <a:t>Slide for developer code</a:t>
            </a:r>
          </a:p>
        </p:txBody>
      </p:sp>
      <p:sp>
        <p:nvSpPr>
          <p:cNvPr id="3" name="Rectangle 2"/>
          <p:cNvSpPr/>
          <p:nvPr userDrawn="1"/>
        </p:nvSpPr>
        <p:spPr bwMode="hidden">
          <a:xfrm>
            <a:off x="1" y="1212849"/>
            <a:ext cx="12436475" cy="5781676"/>
          </a:xfrm>
          <a:prstGeom prst="rect">
            <a:avLst/>
          </a:prstGeom>
          <a:solidFill>
            <a:srgbClr val="FFFFFF"/>
          </a:solidFill>
          <a:ln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46639" tIns="46639" rIns="46639" bIns="46639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spcBef>
                <a:spcPct val="0"/>
              </a:spcBef>
              <a:spcAft>
                <a:spcPct val="0"/>
              </a:spcAft>
            </a:pPr>
            <a:endParaRPr lang="en-US" dirty="0">
              <a:gradFill>
                <a:gsLst>
                  <a:gs pos="0">
                    <a:srgbClr val="FFFFFF"/>
                  </a:gs>
                  <a:gs pos="100000">
                    <a:srgbClr val="FFFFFF"/>
                  </a:gs>
                </a:gsLst>
                <a:lin ang="5400000" scaled="0"/>
              </a:gradFill>
              <a:ea typeface="Segoe UI" pitchFamily="34" charset="0"/>
              <a:cs typeface="Segoe UI" pitchFamily="34" charset="0"/>
            </a:endParaRP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0"/>
          </p:nvPr>
        </p:nvSpPr>
        <p:spPr>
          <a:xfrm>
            <a:off x="274638" y="1221157"/>
            <a:ext cx="11887199" cy="1995931"/>
          </a:xfrm>
        </p:spPr>
        <p:txBody>
          <a:bodyPr/>
          <a:lstStyle>
            <a:lvl1pPr marL="0" indent="0">
              <a:buNone/>
              <a:defRPr sz="3300"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1pPr>
            <a:lvl2pPr marL="346553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2pPr>
            <a:lvl3pPr marL="584607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3pPr>
            <a:lvl4pPr marL="814563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4pPr>
            <a:lvl5pPr marL="1050997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704772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 logo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3"/>
          <p:cNvSpPr txBox="1">
            <a:spLocks noChangeArrowheads="1"/>
          </p:cNvSpPr>
          <p:nvPr userDrawn="1"/>
        </p:nvSpPr>
        <p:spPr bwMode="blackWhite">
          <a:xfrm>
            <a:off x="274639" y="6220609"/>
            <a:ext cx="4572000" cy="477054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vert="horz" wrap="square" lIns="182880" tIns="182880" rIns="182880" bIns="182880" numCol="1" anchor="t" anchorCtr="0" compatLnSpc="1">
            <a:prstTxWarp prst="textNoShape">
              <a:avLst/>
            </a:prstTxWarp>
            <a:spAutoFit/>
          </a:bodyPr>
          <a:lstStyle/>
          <a:p>
            <a:pPr defTabSz="932290" eaLnBrk="0" hangingPunct="0"/>
            <a:r>
              <a:rPr lang="en-US" sz="700" dirty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cs typeface="Segoe UI" pitchFamily="34" charset="0"/>
              </a:rPr>
              <a:t>© Copyright Microsoft Corporation. All rights reserved. </a:t>
            </a:r>
          </a:p>
        </p:txBody>
      </p:sp>
      <p:pic>
        <p:nvPicPr>
          <p:cNvPr id="8" name="MS logo white - EMF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black">
          <a:xfrm>
            <a:off x="460688" y="479425"/>
            <a:ext cx="1451843" cy="3108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513243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ck Notes slide Layout">
    <p:bg bwMode="black"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 bwMode="white">
          <a:xfrm>
            <a:off x="274638" y="1212850"/>
            <a:ext cx="11887200" cy="2443746"/>
          </a:xfrm>
          <a:prstGeom prst="rect">
            <a:avLst/>
          </a:prstGeom>
        </p:spPr>
        <p:txBody>
          <a:bodyPr/>
          <a:lstStyle>
            <a:lvl1pPr marL="290513" indent="-290513">
              <a:buClr>
                <a:schemeClr val="tx1"/>
              </a:buClr>
              <a:buSzPct val="90000"/>
              <a:buFont typeface="Arial" pitchFamily="34" charset="0"/>
              <a:buChar char="•"/>
              <a:defRPr sz="36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  <a:lvl2pPr marL="571500" indent="-280988">
              <a:buClr>
                <a:schemeClr val="tx1"/>
              </a:buClr>
              <a:buSzPct val="90000"/>
              <a:buFont typeface="Arial" pitchFamily="34" charset="0"/>
              <a:buChar char="•"/>
              <a:defRPr sz="32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2pPr>
            <a:lvl3pPr marL="862013" indent="-290513">
              <a:buClr>
                <a:schemeClr val="tx1"/>
              </a:buClr>
              <a:buSzPct val="90000"/>
              <a:buFont typeface="Arial" pitchFamily="34" charset="0"/>
              <a:buChar char="•"/>
              <a:defRPr sz="28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3pPr>
            <a:lvl4pPr marL="1090613" indent="-228600">
              <a:buClr>
                <a:schemeClr val="tx1"/>
              </a:buClr>
              <a:buSzPct val="90000"/>
              <a:buFont typeface="Arial" pitchFamily="34" charset="0"/>
              <a:buChar char="•"/>
              <a:defRPr sz="24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4pPr>
            <a:lvl5pPr marL="1319213" indent="-228600">
              <a:buClr>
                <a:schemeClr val="tx1"/>
              </a:buClr>
              <a:buSzPct val="90000"/>
              <a:buFont typeface="Arial" pitchFamily="34" charset="0"/>
              <a:buChar char="•"/>
              <a:defRPr sz="20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5pPr>
          </a:lstStyle>
          <a:p>
            <a:pPr lvl="0"/>
            <a:r>
              <a:rPr lang="en-US" dirty="0"/>
              <a:t>Use this Layout for Speaker Notes slides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Text Placeholder 6"/>
          <p:cNvSpPr>
            <a:spLocks noGrp="1"/>
          </p:cNvSpPr>
          <p:nvPr>
            <p:ph type="body" sz="quarter" idx="11" hasCustomPrompt="1"/>
          </p:nvPr>
        </p:nvSpPr>
        <p:spPr>
          <a:xfrm>
            <a:off x="1" y="6363076"/>
            <a:ext cx="12436476" cy="631450"/>
          </a:xfrm>
          <a:prstGeom prst="rect">
            <a:avLst/>
          </a:prstGeom>
          <a:solidFill>
            <a:srgbClr val="FFFF99"/>
          </a:solidFill>
        </p:spPr>
        <p:txBody>
          <a:bodyPr wrap="square" lIns="155457" tIns="77729" rIns="155457" bIns="77729" anchor="b" anchorCtr="0">
            <a:noAutofit/>
          </a:bodyPr>
          <a:lstStyle>
            <a:lvl1pPr algn="r">
              <a:buFont typeface="Arial" pitchFamily="34" charset="0"/>
              <a:buNone/>
              <a:defRPr sz="3700" spc="-51" baseline="0">
                <a:gradFill>
                  <a:gsLst>
                    <a:gs pos="0">
                      <a:srgbClr val="000000"/>
                    </a:gs>
                    <a:gs pos="100000">
                      <a:srgbClr val="000000"/>
                    </a:gs>
                  </a:gsLst>
                  <a:lin ang="5400000" scaled="0"/>
                </a:gradFill>
                <a:effectLst/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pPr lvl="0"/>
            <a:r>
              <a:rPr lang="en-US" dirty="0"/>
              <a:t>Next: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 bwMode="white"/>
        <p:txBody>
          <a:bodyPr/>
          <a:lstStyle>
            <a:lvl1pPr>
              <a:defRPr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85093978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Walkin Build 2017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MS logo white - EMF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black">
          <a:xfrm>
            <a:off x="460688" y="479425"/>
            <a:ext cx="1451843" cy="310896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1" y="0"/>
            <a:ext cx="12436475" cy="5571636"/>
          </a:xfrm>
          <a:prstGeom prst="rect">
            <a:avLst/>
          </a:prstGeom>
        </p:spPr>
      </p:pic>
      <p:sp>
        <p:nvSpPr>
          <p:cNvPr id="8" name="Rectangle 7"/>
          <p:cNvSpPr/>
          <p:nvPr userDrawn="1"/>
        </p:nvSpPr>
        <p:spPr bwMode="auto">
          <a:xfrm>
            <a:off x="1681" y="4960286"/>
            <a:ext cx="12434794" cy="2034239"/>
          </a:xfrm>
          <a:prstGeom prst="rect">
            <a:avLst/>
          </a:prstGeom>
          <a:solidFill>
            <a:schemeClr val="bg1"/>
          </a:solidFill>
          <a:ln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endParaRPr lang="en-US" sz="2400" dirty="0" err="1">
              <a:gradFill>
                <a:gsLst>
                  <a:gs pos="0">
                    <a:srgbClr val="FFFFFF"/>
                  </a:gs>
                  <a:gs pos="100000">
                    <a:srgbClr val="FFFFFF"/>
                  </a:gs>
                </a:gsLst>
                <a:lin ang="5400000" scaled="0"/>
              </a:gradFill>
              <a:ea typeface="Segoe UI" pitchFamily="34" charset="0"/>
              <a:cs typeface="Segoe UI" pitchFamily="34" charset="0"/>
            </a:endParaRPr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invGray">
          <a:xfrm>
            <a:off x="460689" y="5357956"/>
            <a:ext cx="2648621" cy="1169808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0688" y="479424"/>
            <a:ext cx="1451843" cy="309656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 userDrawn="1"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17523"/>
          <a:stretch/>
        </p:blipFill>
        <p:spPr>
          <a:xfrm>
            <a:off x="7752216" y="4960286"/>
            <a:ext cx="4684259" cy="20342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4308330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 hasCustomPrompt="1"/>
          </p:nvPr>
        </p:nvSpPr>
        <p:spPr>
          <a:xfrm>
            <a:off x="274702" y="2125678"/>
            <a:ext cx="9143936" cy="1828786"/>
          </a:xfrm>
          <a:noFill/>
        </p:spPr>
        <p:txBody>
          <a:bodyPr lIns="146304" tIns="91440" rIns="146304" bIns="91440" anchor="t" anchorCtr="0"/>
          <a:lstStyle>
            <a:lvl1pPr>
              <a:defRPr sz="5400" spc="-100" baseline="0">
                <a:gradFill>
                  <a:gsLst>
                    <a:gs pos="62564">
                      <a:schemeClr val="tx1"/>
                    </a:gs>
                    <a:gs pos="55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Presentation title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 hasCustomPrompt="1"/>
          </p:nvPr>
        </p:nvSpPr>
        <p:spPr>
          <a:xfrm>
            <a:off x="274701" y="3955786"/>
            <a:ext cx="7315137" cy="1828007"/>
          </a:xfrm>
          <a:noFill/>
        </p:spPr>
        <p:txBody>
          <a:bodyPr lIns="164592" tIns="109728" rIns="164592" bIns="109728">
            <a:noAutofit/>
          </a:bodyPr>
          <a:lstStyle>
            <a:lvl1pPr marL="0" indent="0">
              <a:spcBef>
                <a:spcPts val="0"/>
              </a:spcBef>
              <a:buNone/>
              <a:defRPr sz="3200" spc="0" baseline="0">
                <a:gradFill>
                  <a:gsLst>
                    <a:gs pos="91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  <a:latin typeface="+mn-lt"/>
              </a:defRPr>
            </a:lvl1pPr>
          </a:lstStyle>
          <a:p>
            <a:pPr lvl="0"/>
            <a:r>
              <a:rPr lang="en-US" dirty="0"/>
              <a:t>Speaker name</a:t>
            </a:r>
          </a:p>
        </p:txBody>
      </p:sp>
      <p:pic>
        <p:nvPicPr>
          <p:cNvPr id="6" name="MS logo white - EMF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black">
          <a:xfrm>
            <a:off x="460688" y="479425"/>
            <a:ext cx="1451843" cy="310896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33002"/>
          <a:stretch/>
        </p:blipFill>
        <p:spPr>
          <a:xfrm>
            <a:off x="7752216" y="5084764"/>
            <a:ext cx="4684259" cy="1909762"/>
          </a:xfrm>
          <a:prstGeom prst="rect">
            <a:avLst/>
          </a:prstGeom>
        </p:spPr>
      </p:pic>
      <p:sp>
        <p:nvSpPr>
          <p:cNvPr id="7" name="Text Placeholder 3"/>
          <p:cNvSpPr>
            <a:spLocks noGrp="1"/>
          </p:cNvSpPr>
          <p:nvPr>
            <p:ph type="body" sz="quarter" idx="15" hasCustomPrompt="1"/>
          </p:nvPr>
        </p:nvSpPr>
        <p:spPr>
          <a:xfrm>
            <a:off x="9418638" y="296863"/>
            <a:ext cx="2743200" cy="461665"/>
          </a:xfrm>
        </p:spPr>
        <p:txBody>
          <a:bodyPr/>
          <a:lstStyle>
            <a:lvl1pPr marL="0" marR="0" indent="0" algn="r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Arial" pitchFamily="34" charset="0"/>
              <a:buNone/>
              <a:tabLst/>
              <a:defRPr lang="en-US" sz="200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Session Code</a:t>
            </a:r>
          </a:p>
        </p:txBody>
      </p:sp>
      <p:sp>
        <p:nvSpPr>
          <p:cNvPr id="10" name="Rectangle 9"/>
          <p:cNvSpPr/>
          <p:nvPr userDrawn="1"/>
        </p:nvSpPr>
        <p:spPr>
          <a:xfrm>
            <a:off x="282738" y="6041341"/>
            <a:ext cx="1634102" cy="664797"/>
          </a:xfrm>
          <a:prstGeom prst="rect">
            <a:avLst/>
          </a:prstGeom>
        </p:spPr>
        <p:txBody>
          <a:bodyPr wrap="none" lIns="182880" tIns="146304" rIns="182880" bIns="146304">
            <a:spAutoFit/>
          </a:bodyPr>
          <a:lstStyle/>
          <a:p>
            <a:r>
              <a:rPr lang="en-US" sz="2400" dirty="0">
                <a:gradFill>
                  <a:gsLst>
                    <a:gs pos="2597">
                      <a:schemeClr val="tx1"/>
                    </a:gs>
                    <a:gs pos="18182">
                      <a:schemeClr val="tx1"/>
                    </a:gs>
                  </a:gsLst>
                  <a:lin ang="5400000" scaled="1"/>
                </a:gradFill>
              </a:rPr>
              <a:t>#</a:t>
            </a:r>
            <a:r>
              <a:rPr lang="en-US" sz="2400" dirty="0" err="1">
                <a:gradFill>
                  <a:gsLst>
                    <a:gs pos="2597">
                      <a:schemeClr val="tx1"/>
                    </a:gs>
                    <a:gs pos="18182">
                      <a:schemeClr val="tx1"/>
                    </a:gs>
                  </a:gsLst>
                  <a:lin ang="5400000" scaled="1"/>
                </a:gradFill>
              </a:rPr>
              <a:t>MSBuild</a:t>
            </a:r>
            <a:endParaRPr lang="en-US" sz="2400" dirty="0">
              <a:gradFill>
                <a:gsLst>
                  <a:gs pos="2597">
                    <a:schemeClr val="tx1"/>
                  </a:gs>
                  <a:gs pos="18182">
                    <a:schemeClr val="tx1"/>
                  </a:gs>
                </a:gsLst>
                <a:lin ang="5400000" scaled="1"/>
              </a:gradFill>
            </a:endParaRPr>
          </a:p>
        </p:txBody>
      </p:sp>
    </p:spTree>
    <p:extLst>
      <p:ext uri="{BB962C8B-B14F-4D97-AF65-F5344CB8AC3E}">
        <p14:creationId xmlns:p14="http://schemas.microsoft.com/office/powerpoint/2010/main" val="196456502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&amp; Non-bullet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8" y="1212850"/>
            <a:ext cx="11888787" cy="2308324"/>
          </a:xfrm>
        </p:spPr>
        <p:txBody>
          <a:bodyPr>
            <a:spAutoFit/>
          </a:bodyPr>
          <a:lstStyle>
            <a:lvl1pPr marL="0" indent="0">
              <a:buNone/>
              <a:defRPr/>
            </a:lvl1pPr>
            <a:lvl2pPr marL="228600" indent="0">
              <a:buNone/>
              <a:defRPr/>
            </a:lvl2pPr>
            <a:lvl3pPr marL="457200" indent="0">
              <a:buNone/>
              <a:defRPr/>
            </a:lvl3pPr>
            <a:lvl4pPr marL="685800" indent="0">
              <a:buNone/>
              <a:defRPr/>
            </a:lvl4pPr>
            <a:lvl5pPr marL="914400" indent="0">
              <a:buNone/>
              <a:defRPr/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124160030"/>
      </p:ext>
    </p:extLst>
  </p:cSld>
  <p:clrMapOvr>
    <a:masterClrMapping/>
  </p:clrMapOvr>
  <p:transition>
    <p:fade/>
  </p:transition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5484813"/>
          </a:xfrm>
        </p:spPr>
        <p:txBody>
          <a:bodyPr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242875104"/>
      </p:ext>
    </p:extLst>
  </p:cSld>
  <p:clrMapOvr>
    <a:masterClrMapping/>
  </p:clrMapOvr>
  <p:transition>
    <p:fade/>
  </p:transition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lumn Non-bullet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9" y="1211287"/>
            <a:ext cx="5486399" cy="2157514"/>
          </a:xfrm>
        </p:spPr>
        <p:txBody>
          <a:bodyPr wrap="square">
            <a:spAutoFit/>
          </a:bodyPr>
          <a:lstStyle>
            <a:lvl1pPr marL="0" indent="0">
              <a:spcBef>
                <a:spcPts val="1224"/>
              </a:spcBef>
              <a:buClr>
                <a:schemeClr val="tx1"/>
              </a:buClr>
              <a:buFont typeface="Wingdings" panose="05000000000000000000" pitchFamily="2" charset="2"/>
              <a:buNone/>
              <a:defRPr sz="3000" b="0">
                <a:latin typeface="+mn-lt"/>
              </a:defRPr>
            </a:lvl1pPr>
            <a:lvl2pPr marL="255588" indent="0">
              <a:buFont typeface="Wingdings" panose="05000000000000000000" pitchFamily="2" charset="2"/>
              <a:buNone/>
              <a:defRPr sz="2400" b="0"/>
            </a:lvl2pPr>
            <a:lvl3pPr marL="450850" indent="0">
              <a:buFont typeface="Wingdings" panose="05000000000000000000" pitchFamily="2" charset="2"/>
              <a:buNone/>
              <a:tabLst/>
              <a:defRPr sz="2200" b="0"/>
            </a:lvl3pPr>
            <a:lvl4pPr marL="652462" indent="0">
              <a:buFont typeface="Wingdings" panose="05000000000000000000" pitchFamily="2" charset="2"/>
              <a:buNone/>
              <a:defRPr sz="2200" b="0"/>
            </a:lvl4pPr>
            <a:lvl5pPr marL="854075" indent="0">
              <a:buFont typeface="Wingdings" panose="05000000000000000000" pitchFamily="2" charset="2"/>
              <a:buNone/>
              <a:tabLst/>
              <a:defRPr sz="2200" b="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6675439" y="1211287"/>
            <a:ext cx="5486399" cy="2123658"/>
          </a:xfrm>
        </p:spPr>
        <p:txBody>
          <a:bodyPr wrap="square">
            <a:spAutoFit/>
          </a:bodyPr>
          <a:lstStyle>
            <a:lvl1pPr marL="0" indent="0">
              <a:spcBef>
                <a:spcPts val="1224"/>
              </a:spcBef>
              <a:buClr>
                <a:schemeClr val="tx1"/>
              </a:buClr>
              <a:buFont typeface="Arial" panose="020B0604020202020204" pitchFamily="34" charset="0"/>
              <a:buNone/>
              <a:defRPr lang="en-US" sz="30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  <a:lvl2pPr marL="255588" indent="0">
              <a:buFont typeface="Arial" panose="020B0604020202020204" pitchFamily="34" charset="0"/>
              <a:buNone/>
              <a:defRPr lang="en-US" sz="24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2pPr>
            <a:lvl3pPr marL="450850" indent="0">
              <a:buFont typeface="Arial" panose="020B0604020202020204" pitchFamily="34" charset="0"/>
              <a:buNone/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3pPr>
            <a:lvl4pPr marL="652462" indent="0">
              <a:buFont typeface="Arial" panose="020B0604020202020204" pitchFamily="34" charset="0"/>
              <a:buNone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4pPr>
            <a:lvl5pPr marL="854075" indent="0">
              <a:buFont typeface="Arial" panose="020B0604020202020204" pitchFamily="34" charset="0"/>
              <a:buNone/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5pPr>
          </a:lstStyle>
          <a:p>
            <a:pPr marL="514350" marR="0" lvl="0" indent="-514350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tabLst/>
            </a:pPr>
            <a:r>
              <a:rPr lang="en-US" dirty="0"/>
              <a:t>Click to edit Master text styles</a:t>
            </a:r>
          </a:p>
          <a:p>
            <a:pPr marL="712788" marR="0" lvl="1" indent="-4572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tabLst/>
            </a:pPr>
            <a:r>
              <a:rPr lang="en-US" dirty="0"/>
              <a:t>Second level</a:t>
            </a:r>
          </a:p>
          <a:p>
            <a:pPr marL="908050" marR="0" lvl="2" indent="-4572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tabLst/>
            </a:pPr>
            <a:r>
              <a:rPr lang="en-US" dirty="0"/>
              <a:t>Third level</a:t>
            </a:r>
          </a:p>
          <a:p>
            <a:pPr marL="1109662" marR="0" lvl="3" indent="-4572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tabLst/>
            </a:pPr>
            <a:r>
              <a:rPr lang="en-US" dirty="0"/>
              <a:t>Fourth level</a:t>
            </a:r>
          </a:p>
          <a:p>
            <a:pPr marL="1311275" marR="0" lvl="4" indent="-4572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tabLst/>
            </a:pPr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072894939"/>
      </p:ext>
    </p:extLst>
  </p:cSld>
  <p:clrMapOvr>
    <a:masterClrMapping/>
  </p:clrMapOvr>
  <p:transition>
    <p:fade/>
  </p:transition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lumn Bulle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0"/>
          </p:nvPr>
        </p:nvSpPr>
        <p:spPr>
          <a:xfrm>
            <a:off x="274639" y="1211287"/>
            <a:ext cx="5486399" cy="2157514"/>
          </a:xfrm>
        </p:spPr>
        <p:txBody>
          <a:bodyPr wrap="square">
            <a:spAutoFit/>
          </a:bodyPr>
          <a:lstStyle>
            <a:lvl1pPr marL="231775" indent="-231775">
              <a:spcBef>
                <a:spcPts val="1224"/>
              </a:spcBef>
              <a:buClr>
                <a:schemeClr val="tx1"/>
              </a:buClr>
              <a:buFont typeface="Wingdings" panose="05000000000000000000" pitchFamily="2" charset="2"/>
              <a:buChar char=""/>
              <a:defRPr sz="3000" b="0">
                <a:latin typeface="+mn-lt"/>
              </a:defRPr>
            </a:lvl1pPr>
            <a:lvl2pPr marL="427038" indent="-171450">
              <a:buFont typeface="Wingdings" panose="05000000000000000000" pitchFamily="2" charset="2"/>
              <a:buChar char=""/>
              <a:defRPr sz="2400" b="0"/>
            </a:lvl2pPr>
            <a:lvl3pPr marL="639763" indent="-188913">
              <a:buFont typeface="Wingdings" panose="05000000000000000000" pitchFamily="2" charset="2"/>
              <a:buChar char=""/>
              <a:tabLst/>
              <a:defRPr sz="2200" b="0"/>
            </a:lvl3pPr>
            <a:lvl4pPr marL="828675" indent="-176213">
              <a:buFont typeface="Wingdings" panose="05000000000000000000" pitchFamily="2" charset="2"/>
              <a:buChar char=""/>
              <a:defRPr sz="2200" b="0"/>
            </a:lvl4pPr>
            <a:lvl5pPr marL="1023938" indent="-169863">
              <a:buFont typeface="Wingdings" panose="05000000000000000000" pitchFamily="2" charset="2"/>
              <a:buChar char=""/>
              <a:tabLst/>
              <a:defRPr sz="2200" b="0"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6675439" y="1211287"/>
            <a:ext cx="5486399" cy="2123658"/>
          </a:xfrm>
        </p:spPr>
        <p:txBody>
          <a:bodyPr wrap="square">
            <a:spAutoFit/>
          </a:bodyPr>
          <a:lstStyle>
            <a:lvl1pPr marL="287338" indent="-287338">
              <a:spcBef>
                <a:spcPts val="1224"/>
              </a:spcBef>
              <a:buClr>
                <a:schemeClr val="tx1"/>
              </a:buClr>
              <a:buFont typeface="Arial" pitchFamily="34" charset="0"/>
              <a:buChar char="•"/>
              <a:defRPr lang="en-US" sz="30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  <a:lvl2pPr marL="598488" indent="-342900">
              <a:defRPr lang="en-US" sz="24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2pPr>
            <a:lvl3pPr marL="793750" indent="-342900"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3pPr>
            <a:lvl4pPr marL="995362" indent="-342900"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4pPr>
            <a:lvl5pPr marL="1196975" indent="-342900">
              <a:tabLst/>
              <a:defRPr lang="en-US" sz="2200" b="0" kern="1200" spc="0" baseline="0" dirty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5pPr>
          </a:lstStyle>
          <a:p>
            <a:pPr marL="231775" marR="0" lvl="0" indent="-231775" algn="l" defTabSz="932742" rtl="0" eaLnBrk="1" fontAlgn="auto" latinLnBrk="0" hangingPunct="1">
              <a:lnSpc>
                <a:spcPct val="90000"/>
              </a:lnSpc>
              <a:spcBef>
                <a:spcPts val="1224"/>
              </a:spcBef>
              <a:spcAft>
                <a:spcPts val="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 dirty="0"/>
              <a:t>Click to edit Master text styles</a:t>
            </a:r>
          </a:p>
          <a:p>
            <a:pPr marL="427038" marR="0" lvl="1" indent="-17145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 dirty="0"/>
              <a:t>Second level</a:t>
            </a:r>
          </a:p>
          <a:p>
            <a:pPr marL="639763" marR="0" lvl="2" indent="-188913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 dirty="0"/>
              <a:t>Third level</a:t>
            </a:r>
          </a:p>
          <a:p>
            <a:pPr marL="828675" marR="0" lvl="3" indent="-176213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 dirty="0"/>
              <a:t>Fourth level</a:t>
            </a:r>
          </a:p>
          <a:p>
            <a:pPr marL="1023938" marR="0" lvl="4" indent="-169863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</a:pPr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679381076"/>
      </p:ext>
    </p:extLst>
  </p:cSld>
  <p:clrMapOvr>
    <a:masterClrMapping/>
  </p:clrMapOvr>
  <p:transition>
    <p:fade/>
  </p:transition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808452166"/>
      </p:ext>
    </p:extLst>
  </p:cSld>
  <p:clrMapOvr>
    <a:masterClrMapping/>
  </p:clrMapOvr>
  <p:transition>
    <p:fade/>
  </p:transition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mo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77"/>
            <a:ext cx="10056812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Demo title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 hasCustomPrompt="1"/>
          </p:nvPr>
        </p:nvSpPr>
        <p:spPr>
          <a:xfrm>
            <a:off x="274638" y="3954463"/>
            <a:ext cx="10058401" cy="738664"/>
          </a:xfrm>
          <a:noFill/>
        </p:spPr>
        <p:txBody>
          <a:bodyPr lIns="182880" tIns="146304" rIns="182880" bIns="146304">
            <a:spAutoFit/>
          </a:bodyPr>
          <a:lstStyle>
            <a:lvl1pPr marL="0" indent="0">
              <a:spcBef>
                <a:spcPts val="0"/>
              </a:spcBef>
              <a:buNone/>
              <a:defRPr sz="3200" spc="0" baseline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j-lt"/>
              </a:defRPr>
            </a:lvl1pPr>
          </a:lstStyle>
          <a:p>
            <a:pPr lvl="0"/>
            <a:r>
              <a:rPr lang="en-US" dirty="0"/>
              <a:t>Speaker Name</a:t>
            </a:r>
          </a:p>
        </p:txBody>
      </p:sp>
    </p:spTree>
    <p:extLst>
      <p:ext uri="{BB962C8B-B14F-4D97-AF65-F5344CB8AC3E}">
        <p14:creationId xmlns:p14="http://schemas.microsoft.com/office/powerpoint/2010/main" val="1564640032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Video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9" y="2125677"/>
            <a:ext cx="10056812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lang="en-US" sz="7200" b="0" kern="1200" cap="none" spc="-100" baseline="0" dirty="0">
                <a:ln w="3175">
                  <a:noFill/>
                </a:ln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r>
              <a:rPr lang="en-US" dirty="0"/>
              <a:t>Video title</a:t>
            </a:r>
          </a:p>
        </p:txBody>
      </p:sp>
    </p:spTree>
    <p:extLst>
      <p:ext uri="{BB962C8B-B14F-4D97-AF65-F5344CB8AC3E}">
        <p14:creationId xmlns:p14="http://schemas.microsoft.com/office/powerpoint/2010/main" val="22450483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62"/>
            <a:ext cx="11887200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100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Section title</a:t>
            </a:r>
          </a:p>
        </p:txBody>
      </p:sp>
    </p:spTree>
    <p:extLst>
      <p:ext uri="{BB962C8B-B14F-4D97-AF65-F5344CB8AC3E}">
        <p14:creationId xmlns:p14="http://schemas.microsoft.com/office/powerpoint/2010/main" val="3197273059"/>
      </p:ext>
    </p:extLst>
  </p:cSld>
  <p:clrMapOvr>
    <a:masterClrMapping/>
  </p:clrMapOvr>
  <p:transition>
    <p:fade/>
  </p:transition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Title Accent Color 1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8" y="2125662"/>
            <a:ext cx="11887200" cy="1181862"/>
          </a:xfrm>
          <a:noFill/>
        </p:spPr>
        <p:txBody>
          <a:bodyPr tIns="91440" bIns="91440" anchor="t" anchorCtr="0">
            <a:spAutoFit/>
          </a:bodyPr>
          <a:lstStyle>
            <a:lvl1pPr>
              <a:defRPr sz="7200" spc="-100" baseline="0">
                <a:gradFill>
                  <a:gsLst>
                    <a:gs pos="100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Section title</a:t>
            </a:r>
          </a:p>
        </p:txBody>
      </p:sp>
    </p:spTree>
    <p:extLst>
      <p:ext uri="{BB962C8B-B14F-4D97-AF65-F5344CB8AC3E}">
        <p14:creationId xmlns:p14="http://schemas.microsoft.com/office/powerpoint/2010/main" val="1097901855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>
    <p:fade/>
  </p:transition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quare Right Photo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74639" y="2740132"/>
            <a:ext cx="4892040" cy="1514261"/>
          </a:xfrm>
        </p:spPr>
        <p:txBody>
          <a:bodyPr wrap="square" anchor="ctr">
            <a:spAutoFit/>
          </a:bodyPr>
          <a:lstStyle>
            <a:lvl1pPr>
              <a:defRPr sz="4800" baseline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</a:defRPr>
            </a:lvl1pPr>
          </a:lstStyle>
          <a:p>
            <a:r>
              <a:rPr lang="en-US" dirty="0"/>
              <a:t>Square photo layout</a:t>
            </a:r>
          </a:p>
        </p:txBody>
      </p:sp>
      <p:sp>
        <p:nvSpPr>
          <p:cNvPr id="6" name="Picture Placeholder 4"/>
          <p:cNvSpPr>
            <a:spLocks noGrp="1" noChangeAspect="1"/>
          </p:cNvSpPr>
          <p:nvPr>
            <p:ph type="pic" sz="quarter" idx="10"/>
          </p:nvPr>
        </p:nvSpPr>
        <p:spPr bwMode="ltGray">
          <a:xfrm>
            <a:off x="5441315" y="0"/>
            <a:ext cx="6995160" cy="6992587"/>
          </a:xfrm>
          <a:prstGeom prst="rect">
            <a:avLst/>
          </a:prstGeom>
          <a:blipFill>
            <a:blip r:embed="rId2"/>
            <a:stretch>
              <a:fillRect/>
            </a:stretch>
          </a:blipFill>
        </p:spPr>
        <p:txBody>
          <a:bodyPr tIns="548640" anchor="ctr" anchorCtr="0">
            <a:noAutofit/>
          </a:bodyPr>
          <a:lstStyle>
            <a:lvl1pPr marL="0" indent="0" algn="ctr">
              <a:buNone/>
              <a:defRPr sz="1600" b="1" cap="none" baseline="0">
                <a:gradFill>
                  <a:gsLst>
                    <a:gs pos="0">
                      <a:srgbClr val="FFFFFF"/>
                    </a:gs>
                    <a:gs pos="27000">
                      <a:srgbClr val="FFFFFF"/>
                    </a:gs>
                  </a:gsLst>
                  <a:lin ang="5400000" scaled="0"/>
                </a:gradFill>
                <a:latin typeface="+mn-lt"/>
              </a:defRPr>
            </a:lvl1pPr>
          </a:lstStyle>
          <a:p>
            <a:r>
              <a:rPr lang="en-US" dirty="0"/>
              <a:t>Click icon to add picture</a:t>
            </a:r>
          </a:p>
        </p:txBody>
      </p:sp>
    </p:spTree>
    <p:extLst>
      <p:ext uri="{BB962C8B-B14F-4D97-AF65-F5344CB8AC3E}">
        <p14:creationId xmlns:p14="http://schemas.microsoft.com/office/powerpoint/2010/main" val="831603220"/>
      </p:ext>
    </p:extLst>
  </p:cSld>
  <p:clrMapOvr>
    <a:masterClrMapping/>
  </p:clrMapOvr>
  <p:transition>
    <p:fade/>
  </p:transition>
  <p:extLst mod="1">
    <p:ext uri="{DCECCB84-F9BA-43D5-87BE-67443E8EF086}">
      <p15:sldGuideLst xmlns:p15="http://schemas.microsoft.com/office/powerpoint/2012/main">
        <p15:guide id="1" pos="3427">
          <p15:clr>
            <a:srgbClr val="FBAE40"/>
          </p15:clr>
        </p15:guide>
      </p15:sldGuideLst>
    </p:ext>
  </p:extLst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837333434"/>
      </p:ext>
    </p:extLst>
  </p:cSld>
  <p:clrMapOvr>
    <a:masterClrMapping/>
  </p:clrMapOvr>
  <p:transition>
    <p:fade/>
  </p:transition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Accent Color 1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78403225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>
    <p:fade/>
  </p:transition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veloper Code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 baseline="0"/>
            </a:lvl1pPr>
          </a:lstStyle>
          <a:p>
            <a:r>
              <a:rPr lang="en-US" dirty="0"/>
              <a:t>Slide for developer code</a:t>
            </a:r>
          </a:p>
        </p:txBody>
      </p:sp>
      <p:sp>
        <p:nvSpPr>
          <p:cNvPr id="3" name="Rectangle 2"/>
          <p:cNvSpPr/>
          <p:nvPr userDrawn="1"/>
        </p:nvSpPr>
        <p:spPr bwMode="hidden">
          <a:xfrm>
            <a:off x="1" y="1212849"/>
            <a:ext cx="12436475" cy="5781676"/>
          </a:xfrm>
          <a:prstGeom prst="rect">
            <a:avLst/>
          </a:prstGeom>
          <a:solidFill>
            <a:srgbClr val="FFFFFF"/>
          </a:solidFill>
          <a:ln>
            <a:noFill/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46639" tIns="46639" rIns="46639" bIns="46639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spcBef>
                <a:spcPct val="0"/>
              </a:spcBef>
              <a:spcAft>
                <a:spcPct val="0"/>
              </a:spcAft>
            </a:pPr>
            <a:endParaRPr lang="en-US" dirty="0">
              <a:gradFill>
                <a:gsLst>
                  <a:gs pos="0">
                    <a:srgbClr val="FFFFFF"/>
                  </a:gs>
                  <a:gs pos="100000">
                    <a:srgbClr val="FFFFFF"/>
                  </a:gs>
                </a:gsLst>
                <a:lin ang="5400000" scaled="0"/>
              </a:gradFill>
              <a:ea typeface="Segoe UI" pitchFamily="34" charset="0"/>
              <a:cs typeface="Segoe UI" pitchFamily="34" charset="0"/>
            </a:endParaRP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0"/>
          </p:nvPr>
        </p:nvSpPr>
        <p:spPr>
          <a:xfrm>
            <a:off x="274638" y="1221157"/>
            <a:ext cx="11887199" cy="1995931"/>
          </a:xfrm>
        </p:spPr>
        <p:txBody>
          <a:bodyPr/>
          <a:lstStyle>
            <a:lvl1pPr marL="0" indent="0">
              <a:buNone/>
              <a:defRPr sz="3300"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1pPr>
            <a:lvl2pPr marL="346553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2pPr>
            <a:lvl3pPr marL="584607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3pPr>
            <a:lvl4pPr marL="814563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4pPr>
            <a:lvl5pPr marL="1050997" indent="0">
              <a:buNone/>
              <a:defRPr>
                <a:gradFill>
                  <a:gsLst>
                    <a:gs pos="8718">
                      <a:srgbClr val="353535"/>
                    </a:gs>
                    <a:gs pos="34000">
                      <a:srgbClr val="353535"/>
                    </a:gs>
                  </a:gsLst>
                  <a:lin ang="5400000" scaled="0"/>
                </a:gradFill>
                <a:latin typeface="Consolas" panose="020B0609020204030204" pitchFamily="49" charset="0"/>
                <a:cs typeface="Consolas" panose="020B0609020204030204" pitchFamily="49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194356883"/>
      </p:ext>
    </p:extLst>
  </p:cSld>
  <p:clrMapOvr>
    <a:masterClrMapping/>
  </p:clrMapOvr>
  <p:transition>
    <p:fade/>
  </p:transition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 logo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3"/>
          <p:cNvSpPr txBox="1">
            <a:spLocks noChangeArrowheads="1"/>
          </p:cNvSpPr>
          <p:nvPr userDrawn="1"/>
        </p:nvSpPr>
        <p:spPr bwMode="blackWhite">
          <a:xfrm>
            <a:off x="274639" y="6220609"/>
            <a:ext cx="4572000" cy="477054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vert="horz" wrap="square" lIns="182880" tIns="182880" rIns="182880" bIns="182880" numCol="1" anchor="t" anchorCtr="0" compatLnSpc="1">
            <a:prstTxWarp prst="textNoShape">
              <a:avLst/>
            </a:prstTxWarp>
            <a:spAutoFit/>
          </a:bodyPr>
          <a:lstStyle/>
          <a:p>
            <a:pPr defTabSz="932290" eaLnBrk="0" hangingPunct="0"/>
            <a:r>
              <a:rPr lang="en-US" sz="700" dirty="0">
                <a:gradFill>
                  <a:gsLst>
                    <a:gs pos="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cs typeface="Segoe UI" pitchFamily="34" charset="0"/>
              </a:rPr>
              <a:t>© Copyright Microsoft Corporation. All rights reserved. </a:t>
            </a:r>
          </a:p>
        </p:txBody>
      </p:sp>
      <p:pic>
        <p:nvPicPr>
          <p:cNvPr id="8" name="MS logo white - EMF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black">
          <a:xfrm>
            <a:off x="460688" y="479425"/>
            <a:ext cx="1451843" cy="3108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48368260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>
    <p:fade/>
  </p:transition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ck Notes slide Layout">
    <p:bg bwMode="black"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 bwMode="white">
          <a:xfrm>
            <a:off x="274638" y="1212850"/>
            <a:ext cx="11887200" cy="2443746"/>
          </a:xfrm>
          <a:prstGeom prst="rect">
            <a:avLst/>
          </a:prstGeom>
        </p:spPr>
        <p:txBody>
          <a:bodyPr/>
          <a:lstStyle>
            <a:lvl1pPr marL="290513" indent="-290513">
              <a:buClr>
                <a:schemeClr val="tx1"/>
              </a:buClr>
              <a:buSzPct val="90000"/>
              <a:buFont typeface="Arial" pitchFamily="34" charset="0"/>
              <a:buChar char="•"/>
              <a:defRPr sz="36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  <a:lvl2pPr marL="571500" indent="-280988">
              <a:buClr>
                <a:schemeClr val="tx1"/>
              </a:buClr>
              <a:buSzPct val="90000"/>
              <a:buFont typeface="Arial" pitchFamily="34" charset="0"/>
              <a:buChar char="•"/>
              <a:defRPr sz="32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2pPr>
            <a:lvl3pPr marL="862013" indent="-290513">
              <a:buClr>
                <a:schemeClr val="tx1"/>
              </a:buClr>
              <a:buSzPct val="90000"/>
              <a:buFont typeface="Arial" pitchFamily="34" charset="0"/>
              <a:buChar char="•"/>
              <a:defRPr sz="28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3pPr>
            <a:lvl4pPr marL="1090613" indent="-228600">
              <a:buClr>
                <a:schemeClr val="tx1"/>
              </a:buClr>
              <a:buSzPct val="90000"/>
              <a:buFont typeface="Arial" pitchFamily="34" charset="0"/>
              <a:buChar char="•"/>
              <a:defRPr sz="24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4pPr>
            <a:lvl5pPr marL="1319213" indent="-228600">
              <a:buClr>
                <a:schemeClr val="tx1"/>
              </a:buClr>
              <a:buSzPct val="90000"/>
              <a:buFont typeface="Arial" pitchFamily="34" charset="0"/>
              <a:buChar char="•"/>
              <a:defRPr sz="200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5pPr>
          </a:lstStyle>
          <a:p>
            <a:pPr lvl="0"/>
            <a:r>
              <a:rPr lang="en-US" dirty="0"/>
              <a:t>Use this Layout for Speaker Notes slides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Text Placeholder 6"/>
          <p:cNvSpPr>
            <a:spLocks noGrp="1"/>
          </p:cNvSpPr>
          <p:nvPr>
            <p:ph type="body" sz="quarter" idx="11" hasCustomPrompt="1"/>
          </p:nvPr>
        </p:nvSpPr>
        <p:spPr>
          <a:xfrm>
            <a:off x="1" y="6363076"/>
            <a:ext cx="12436476" cy="631450"/>
          </a:xfrm>
          <a:prstGeom prst="rect">
            <a:avLst/>
          </a:prstGeom>
          <a:solidFill>
            <a:srgbClr val="FFFF99"/>
          </a:solidFill>
        </p:spPr>
        <p:txBody>
          <a:bodyPr wrap="square" lIns="155457" tIns="77729" rIns="155457" bIns="77729" anchor="b" anchorCtr="0">
            <a:noAutofit/>
          </a:bodyPr>
          <a:lstStyle>
            <a:lvl1pPr algn="r">
              <a:buFont typeface="Arial" pitchFamily="34" charset="0"/>
              <a:buNone/>
              <a:defRPr sz="3700" spc="-51" baseline="0">
                <a:gradFill>
                  <a:gsLst>
                    <a:gs pos="0">
                      <a:srgbClr val="000000"/>
                    </a:gs>
                    <a:gs pos="100000">
                      <a:srgbClr val="000000"/>
                    </a:gs>
                  </a:gsLst>
                  <a:lin ang="5400000" scaled="0"/>
                </a:gradFill>
                <a:effectLst/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pPr lvl="0"/>
            <a:r>
              <a:rPr lang="en-US" dirty="0"/>
              <a:t>Next: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 bwMode="white"/>
        <p:txBody>
          <a:bodyPr/>
          <a:lstStyle>
            <a:lvl1pPr>
              <a:defRPr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195727495"/>
      </p:ext>
    </p:extLst>
  </p:cSld>
  <p:clrMapOvr>
    <a:masterClrMapping/>
  </p:clrMapOvr>
  <p:transition>
    <p:fade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emf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5.xml"/><Relationship Id="rId13" Type="http://schemas.openxmlformats.org/officeDocument/2006/relationships/slideLayout" Target="../slideLayouts/slideLayout30.xml"/><Relationship Id="rId18" Type="http://schemas.openxmlformats.org/officeDocument/2006/relationships/theme" Target="../theme/theme2.xml"/><Relationship Id="rId3" Type="http://schemas.openxmlformats.org/officeDocument/2006/relationships/slideLayout" Target="../slideLayouts/slideLayout20.xml"/><Relationship Id="rId7" Type="http://schemas.openxmlformats.org/officeDocument/2006/relationships/slideLayout" Target="../slideLayouts/slideLayout24.xml"/><Relationship Id="rId12" Type="http://schemas.openxmlformats.org/officeDocument/2006/relationships/slideLayout" Target="../slideLayouts/slideLayout29.xml"/><Relationship Id="rId17" Type="http://schemas.openxmlformats.org/officeDocument/2006/relationships/slideLayout" Target="../slideLayouts/slideLayout34.xml"/><Relationship Id="rId2" Type="http://schemas.openxmlformats.org/officeDocument/2006/relationships/slideLayout" Target="../slideLayouts/slideLayout19.xml"/><Relationship Id="rId16" Type="http://schemas.openxmlformats.org/officeDocument/2006/relationships/slideLayout" Target="../slideLayouts/slideLayout33.xml"/><Relationship Id="rId1" Type="http://schemas.openxmlformats.org/officeDocument/2006/relationships/slideLayout" Target="../slideLayouts/slideLayout18.xml"/><Relationship Id="rId6" Type="http://schemas.openxmlformats.org/officeDocument/2006/relationships/slideLayout" Target="../slideLayouts/slideLayout23.xml"/><Relationship Id="rId11" Type="http://schemas.openxmlformats.org/officeDocument/2006/relationships/slideLayout" Target="../slideLayouts/slideLayout28.xml"/><Relationship Id="rId5" Type="http://schemas.openxmlformats.org/officeDocument/2006/relationships/slideLayout" Target="../slideLayouts/slideLayout22.xml"/><Relationship Id="rId15" Type="http://schemas.openxmlformats.org/officeDocument/2006/relationships/slideLayout" Target="../slideLayouts/slideLayout32.xml"/><Relationship Id="rId10" Type="http://schemas.openxmlformats.org/officeDocument/2006/relationships/slideLayout" Target="../slideLayouts/slideLayout27.xml"/><Relationship Id="rId19" Type="http://schemas.openxmlformats.org/officeDocument/2006/relationships/image" Target="../media/image1.emf"/><Relationship Id="rId4" Type="http://schemas.openxmlformats.org/officeDocument/2006/relationships/slideLayout" Target="../slideLayouts/slideLayout21.xml"/><Relationship Id="rId9" Type="http://schemas.openxmlformats.org/officeDocument/2006/relationships/slideLayout" Target="../slideLayouts/slideLayout26.xml"/><Relationship Id="rId14" Type="http://schemas.openxmlformats.org/officeDocument/2006/relationships/slideLayout" Target="../slideLayouts/slideLayout31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2.xml"/><Relationship Id="rId13" Type="http://schemas.openxmlformats.org/officeDocument/2006/relationships/slideLayout" Target="../slideLayouts/slideLayout47.xml"/><Relationship Id="rId18" Type="http://schemas.openxmlformats.org/officeDocument/2006/relationships/theme" Target="../theme/theme3.xml"/><Relationship Id="rId3" Type="http://schemas.openxmlformats.org/officeDocument/2006/relationships/slideLayout" Target="../slideLayouts/slideLayout37.xml"/><Relationship Id="rId7" Type="http://schemas.openxmlformats.org/officeDocument/2006/relationships/slideLayout" Target="../slideLayouts/slideLayout41.xml"/><Relationship Id="rId12" Type="http://schemas.openxmlformats.org/officeDocument/2006/relationships/slideLayout" Target="../slideLayouts/slideLayout46.xml"/><Relationship Id="rId17" Type="http://schemas.openxmlformats.org/officeDocument/2006/relationships/slideLayout" Target="../slideLayouts/slideLayout51.xml"/><Relationship Id="rId2" Type="http://schemas.openxmlformats.org/officeDocument/2006/relationships/slideLayout" Target="../slideLayouts/slideLayout36.xml"/><Relationship Id="rId16" Type="http://schemas.openxmlformats.org/officeDocument/2006/relationships/slideLayout" Target="../slideLayouts/slideLayout50.xml"/><Relationship Id="rId1" Type="http://schemas.openxmlformats.org/officeDocument/2006/relationships/slideLayout" Target="../slideLayouts/slideLayout35.xml"/><Relationship Id="rId6" Type="http://schemas.openxmlformats.org/officeDocument/2006/relationships/slideLayout" Target="../slideLayouts/slideLayout40.xml"/><Relationship Id="rId11" Type="http://schemas.openxmlformats.org/officeDocument/2006/relationships/slideLayout" Target="../slideLayouts/slideLayout45.xml"/><Relationship Id="rId5" Type="http://schemas.openxmlformats.org/officeDocument/2006/relationships/slideLayout" Target="../slideLayouts/slideLayout39.xml"/><Relationship Id="rId15" Type="http://schemas.openxmlformats.org/officeDocument/2006/relationships/slideLayout" Target="../slideLayouts/slideLayout49.xml"/><Relationship Id="rId10" Type="http://schemas.openxmlformats.org/officeDocument/2006/relationships/slideLayout" Target="../slideLayouts/slideLayout44.xml"/><Relationship Id="rId19" Type="http://schemas.openxmlformats.org/officeDocument/2006/relationships/image" Target="../media/image1.emf"/><Relationship Id="rId4" Type="http://schemas.openxmlformats.org/officeDocument/2006/relationships/slideLayout" Target="../slideLayouts/slideLayout38.xml"/><Relationship Id="rId9" Type="http://schemas.openxmlformats.org/officeDocument/2006/relationships/slideLayout" Target="../slideLayouts/slideLayout43.xml"/><Relationship Id="rId14" Type="http://schemas.openxmlformats.org/officeDocument/2006/relationships/slideLayout" Target="../slideLayouts/slideLayout48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9.xml"/><Relationship Id="rId13" Type="http://schemas.openxmlformats.org/officeDocument/2006/relationships/slideLayout" Target="../slideLayouts/slideLayout64.xml"/><Relationship Id="rId18" Type="http://schemas.openxmlformats.org/officeDocument/2006/relationships/theme" Target="../theme/theme4.xml"/><Relationship Id="rId3" Type="http://schemas.openxmlformats.org/officeDocument/2006/relationships/slideLayout" Target="../slideLayouts/slideLayout54.xml"/><Relationship Id="rId7" Type="http://schemas.openxmlformats.org/officeDocument/2006/relationships/slideLayout" Target="../slideLayouts/slideLayout58.xml"/><Relationship Id="rId12" Type="http://schemas.openxmlformats.org/officeDocument/2006/relationships/slideLayout" Target="../slideLayouts/slideLayout63.xml"/><Relationship Id="rId17" Type="http://schemas.openxmlformats.org/officeDocument/2006/relationships/slideLayout" Target="../slideLayouts/slideLayout68.xml"/><Relationship Id="rId2" Type="http://schemas.openxmlformats.org/officeDocument/2006/relationships/slideLayout" Target="../slideLayouts/slideLayout53.xml"/><Relationship Id="rId16" Type="http://schemas.openxmlformats.org/officeDocument/2006/relationships/slideLayout" Target="../slideLayouts/slideLayout67.xml"/><Relationship Id="rId1" Type="http://schemas.openxmlformats.org/officeDocument/2006/relationships/slideLayout" Target="../slideLayouts/slideLayout52.xml"/><Relationship Id="rId6" Type="http://schemas.openxmlformats.org/officeDocument/2006/relationships/slideLayout" Target="../slideLayouts/slideLayout57.xml"/><Relationship Id="rId11" Type="http://schemas.openxmlformats.org/officeDocument/2006/relationships/slideLayout" Target="../slideLayouts/slideLayout62.xml"/><Relationship Id="rId5" Type="http://schemas.openxmlformats.org/officeDocument/2006/relationships/slideLayout" Target="../slideLayouts/slideLayout56.xml"/><Relationship Id="rId15" Type="http://schemas.openxmlformats.org/officeDocument/2006/relationships/slideLayout" Target="../slideLayouts/slideLayout66.xml"/><Relationship Id="rId10" Type="http://schemas.openxmlformats.org/officeDocument/2006/relationships/slideLayout" Target="../slideLayouts/slideLayout61.xml"/><Relationship Id="rId19" Type="http://schemas.openxmlformats.org/officeDocument/2006/relationships/image" Target="../media/image1.emf"/><Relationship Id="rId4" Type="http://schemas.openxmlformats.org/officeDocument/2006/relationships/slideLayout" Target="../slideLayouts/slideLayout55.xml"/><Relationship Id="rId9" Type="http://schemas.openxmlformats.org/officeDocument/2006/relationships/slideLayout" Target="../slideLayouts/slideLayout60.xml"/><Relationship Id="rId14" Type="http://schemas.openxmlformats.org/officeDocument/2006/relationships/slideLayout" Target="../slideLayouts/slideLayout6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74639" y="295274"/>
            <a:ext cx="11889564" cy="917575"/>
          </a:xfrm>
          <a:prstGeom prst="rect">
            <a:avLst/>
          </a:prstGeom>
        </p:spPr>
        <p:txBody>
          <a:bodyPr vert="horz" wrap="square" lIns="146304" tIns="91440" rIns="146304" bIns="91440" rtlCol="0" anchor="t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idx="1"/>
          </p:nvPr>
        </p:nvSpPr>
        <p:spPr>
          <a:xfrm>
            <a:off x="274640" y="1212851"/>
            <a:ext cx="11887198" cy="2308324"/>
          </a:xfrm>
          <a:prstGeom prst="rect">
            <a:avLst/>
          </a:prstGeom>
        </p:spPr>
        <p:txBody>
          <a:bodyPr vert="horz" wrap="square" lIns="146304" tIns="91440" rIns="146304" bIns="91440" rtlCol="0">
            <a:sp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 userDrawn="1"/>
        </p:nvPicPr>
        <p:blipFill>
          <a:blip r:embed="rId19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9371795" y="3072299"/>
            <a:ext cx="6995160" cy="8499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960293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476" r:id="rId1"/>
    <p:sldLayoutId id="2147484478" r:id="rId2"/>
    <p:sldLayoutId id="2147484480" r:id="rId3"/>
    <p:sldLayoutId id="2147484481" r:id="rId4"/>
    <p:sldLayoutId id="2147484482" r:id="rId5"/>
    <p:sldLayoutId id="2147484483" r:id="rId6"/>
    <p:sldLayoutId id="2147484484" r:id="rId7"/>
    <p:sldLayoutId id="2147484485" r:id="rId8"/>
    <p:sldLayoutId id="2147484486" r:id="rId9"/>
    <p:sldLayoutId id="2147484487" r:id="rId10"/>
    <p:sldLayoutId id="2147484488" r:id="rId11"/>
    <p:sldLayoutId id="2147484489" r:id="rId12"/>
    <p:sldLayoutId id="2147484490" r:id="rId13"/>
    <p:sldLayoutId id="2147484491" r:id="rId14"/>
    <p:sldLayoutId id="2147484492" r:id="rId15"/>
    <p:sldLayoutId id="2147484493" r:id="rId16"/>
    <p:sldLayoutId id="2147484494" r:id="rId17"/>
  </p:sldLayoutIdLst>
  <p:transition>
    <p:fade/>
  </p:transition>
  <p:txStyles>
    <p:titleStyle>
      <a:lvl1pPr algn="l" defTabSz="932742" rtl="0" eaLnBrk="1" latinLnBrk="0" hangingPunct="1">
        <a:lnSpc>
          <a:spcPct val="90000"/>
        </a:lnSpc>
        <a:spcBef>
          <a:spcPct val="0"/>
        </a:spcBef>
        <a:buNone/>
        <a:defRPr lang="en-US" sz="4800" b="0" kern="1200" cap="none" spc="-102" baseline="0" dirty="0" smtClean="0">
          <a:ln w="3175">
            <a:noFill/>
          </a:ln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effectLst/>
          <a:latin typeface="+mj-lt"/>
          <a:ea typeface="+mn-ea"/>
          <a:cs typeface="Segoe UI" pitchFamily="34" charset="0"/>
        </a:defRPr>
      </a:lvl1pPr>
    </p:titleStyle>
    <p:bodyStyle>
      <a:lvl1pPr marL="2286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36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j-lt"/>
          <a:ea typeface="+mn-ea"/>
          <a:cs typeface="+mn-cs"/>
        </a:defRPr>
      </a:lvl1pPr>
      <a:lvl2pPr marL="4572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8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2pPr>
      <a:lvl3pPr marL="6858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4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3pPr>
      <a:lvl4pPr marL="9144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2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4pPr>
      <a:lvl5pPr marL="11430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2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5pPr>
      <a:lvl6pPr marL="2565040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3031412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97783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964155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66371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32742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99113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65484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331856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98226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64597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730969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>
        <p15:guide id="1" orient="horz" pos="187">
          <p15:clr>
            <a:srgbClr val="5ACBF0"/>
          </p15:clr>
        </p15:guide>
        <p15:guide id="2" pos="173">
          <p15:clr>
            <a:srgbClr val="5ACBF0"/>
          </p15:clr>
        </p15:guide>
        <p15:guide id="3" pos="749">
          <p15:clr>
            <a:srgbClr val="5ACBF0"/>
          </p15:clr>
        </p15:guide>
        <p15:guide id="4" pos="1325">
          <p15:clr>
            <a:srgbClr val="5ACBF0"/>
          </p15:clr>
        </p15:guide>
        <p15:guide id="5" pos="1901">
          <p15:clr>
            <a:srgbClr val="5ACBF0"/>
          </p15:clr>
        </p15:guide>
        <p15:guide id="6" pos="2477">
          <p15:clr>
            <a:srgbClr val="5ACBF0"/>
          </p15:clr>
        </p15:guide>
        <p15:guide id="7" pos="3053">
          <p15:clr>
            <a:srgbClr val="5ACBF0"/>
          </p15:clr>
        </p15:guide>
        <p15:guide id="8" pos="3629">
          <p15:clr>
            <a:srgbClr val="5ACBF0"/>
          </p15:clr>
        </p15:guide>
        <p15:guide id="9" pos="4205">
          <p15:clr>
            <a:srgbClr val="5ACBF0"/>
          </p15:clr>
        </p15:guide>
        <p15:guide id="10" pos="4781">
          <p15:clr>
            <a:srgbClr val="5ACBF0"/>
          </p15:clr>
        </p15:guide>
        <p15:guide id="11" pos="5357">
          <p15:clr>
            <a:srgbClr val="5ACBF0"/>
          </p15:clr>
        </p15:guide>
        <p15:guide id="12" pos="5933">
          <p15:clr>
            <a:srgbClr val="5ACBF0"/>
          </p15:clr>
        </p15:guide>
        <p15:guide id="13" pos="6509">
          <p15:clr>
            <a:srgbClr val="5ACBF0"/>
          </p15:clr>
        </p15:guide>
        <p15:guide id="14" pos="7085">
          <p15:clr>
            <a:srgbClr val="5ACBF0"/>
          </p15:clr>
        </p15:guide>
        <p15:guide id="15" pos="7661">
          <p15:clr>
            <a:srgbClr val="5ACBF0"/>
          </p15:clr>
        </p15:guide>
        <p15:guide id="16" pos="288">
          <p15:clr>
            <a:srgbClr val="C35EA4"/>
          </p15:clr>
        </p15:guide>
        <p15:guide id="17" pos="7546">
          <p15:clr>
            <a:srgbClr val="C35EA4"/>
          </p15:clr>
        </p15:guide>
        <p15:guide id="18" orient="horz" pos="763">
          <p15:clr>
            <a:srgbClr val="5ACBF0"/>
          </p15:clr>
        </p15:guide>
        <p15:guide id="19" orient="horz" pos="1339">
          <p15:clr>
            <a:srgbClr val="5ACBF0"/>
          </p15:clr>
        </p15:guide>
        <p15:guide id="20" orient="horz" pos="1915">
          <p15:clr>
            <a:srgbClr val="5ACBF0"/>
          </p15:clr>
        </p15:guide>
        <p15:guide id="21" orient="horz" pos="2491">
          <p15:clr>
            <a:srgbClr val="5ACBF0"/>
          </p15:clr>
        </p15:guide>
        <p15:guide id="22" orient="horz" pos="3067">
          <p15:clr>
            <a:srgbClr val="5ACBF0"/>
          </p15:clr>
        </p15:guide>
        <p15:guide id="23" orient="horz" pos="3643">
          <p15:clr>
            <a:srgbClr val="5ACBF0"/>
          </p15:clr>
        </p15:guide>
        <p15:guide id="24" orient="horz" pos="4219">
          <p15:clr>
            <a:srgbClr val="5ACBF0"/>
          </p15:clr>
        </p15:guide>
        <p15:guide id="25" orient="horz" pos="302">
          <p15:clr>
            <a:srgbClr val="C35EA4"/>
          </p15:clr>
        </p15:guide>
        <p15:guide id="26" orient="horz" pos="4104">
          <p15:clr>
            <a:srgbClr val="C35EA4"/>
          </p15:clr>
        </p15:guide>
      </p15:sldGuideLst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74639" y="295274"/>
            <a:ext cx="11889564" cy="917575"/>
          </a:xfrm>
          <a:prstGeom prst="rect">
            <a:avLst/>
          </a:prstGeom>
        </p:spPr>
        <p:txBody>
          <a:bodyPr vert="horz" wrap="square" lIns="146304" tIns="91440" rIns="146304" bIns="91440" rtlCol="0" anchor="t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idx="1"/>
          </p:nvPr>
        </p:nvSpPr>
        <p:spPr>
          <a:xfrm>
            <a:off x="274640" y="1212851"/>
            <a:ext cx="11887198" cy="2308324"/>
          </a:xfrm>
          <a:prstGeom prst="rect">
            <a:avLst/>
          </a:prstGeom>
        </p:spPr>
        <p:txBody>
          <a:bodyPr vert="horz" wrap="square" lIns="146304" tIns="91440" rIns="146304" bIns="91440" rtlCol="0">
            <a:sp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pic>
        <p:nvPicPr>
          <p:cNvPr id="5" name="Picture 4"/>
          <p:cNvPicPr>
            <a:picLocks noChangeAspect="1"/>
          </p:cNvPicPr>
          <p:nvPr userDrawn="1"/>
        </p:nvPicPr>
        <p:blipFill>
          <a:blip r:embed="rId19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9371795" y="3072299"/>
            <a:ext cx="6995160" cy="8499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5544715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4496" r:id="rId1"/>
    <p:sldLayoutId id="2147484498" r:id="rId2"/>
    <p:sldLayoutId id="2147484500" r:id="rId3"/>
    <p:sldLayoutId id="2147484501" r:id="rId4"/>
    <p:sldLayoutId id="2147484502" r:id="rId5"/>
    <p:sldLayoutId id="2147484503" r:id="rId6"/>
    <p:sldLayoutId id="2147484504" r:id="rId7"/>
    <p:sldLayoutId id="2147484505" r:id="rId8"/>
    <p:sldLayoutId id="2147484506" r:id="rId9"/>
    <p:sldLayoutId id="2147484507" r:id="rId10"/>
    <p:sldLayoutId id="2147484508" r:id="rId11"/>
    <p:sldLayoutId id="2147484509" r:id="rId12"/>
    <p:sldLayoutId id="2147484510" r:id="rId13"/>
    <p:sldLayoutId id="2147484511" r:id="rId14"/>
    <p:sldLayoutId id="2147484512" r:id="rId15"/>
    <p:sldLayoutId id="2147484513" r:id="rId16"/>
    <p:sldLayoutId id="2147484514" r:id="rId17"/>
  </p:sldLayoutIdLst>
  <p:transition>
    <p:fade/>
  </p:transition>
  <p:txStyles>
    <p:titleStyle>
      <a:lvl1pPr algn="l" defTabSz="932742" rtl="0" eaLnBrk="1" latinLnBrk="0" hangingPunct="1">
        <a:lnSpc>
          <a:spcPct val="90000"/>
        </a:lnSpc>
        <a:spcBef>
          <a:spcPct val="0"/>
        </a:spcBef>
        <a:buNone/>
        <a:defRPr lang="en-US" sz="4800" b="0" kern="1200" cap="none" spc="-102" baseline="0" dirty="0" smtClean="0">
          <a:ln w="3175">
            <a:noFill/>
          </a:ln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effectLst/>
          <a:latin typeface="+mj-lt"/>
          <a:ea typeface="+mn-ea"/>
          <a:cs typeface="Segoe UI" pitchFamily="34" charset="0"/>
        </a:defRPr>
      </a:lvl1pPr>
    </p:titleStyle>
    <p:bodyStyle>
      <a:lvl1pPr marL="2286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36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j-lt"/>
          <a:ea typeface="+mn-ea"/>
          <a:cs typeface="+mn-cs"/>
        </a:defRPr>
      </a:lvl1pPr>
      <a:lvl2pPr marL="4572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8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2pPr>
      <a:lvl3pPr marL="6858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4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3pPr>
      <a:lvl4pPr marL="9144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2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4pPr>
      <a:lvl5pPr marL="11430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2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5pPr>
      <a:lvl6pPr marL="2565040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3031412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97783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964155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66371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32742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99113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65484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331856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98226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64597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730969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>
        <p15:guide id="1" orient="horz" pos="187">
          <p15:clr>
            <a:srgbClr val="5ACBF0"/>
          </p15:clr>
        </p15:guide>
        <p15:guide id="2" pos="173">
          <p15:clr>
            <a:srgbClr val="5ACBF0"/>
          </p15:clr>
        </p15:guide>
        <p15:guide id="3" pos="749">
          <p15:clr>
            <a:srgbClr val="5ACBF0"/>
          </p15:clr>
        </p15:guide>
        <p15:guide id="4" pos="1325">
          <p15:clr>
            <a:srgbClr val="5ACBF0"/>
          </p15:clr>
        </p15:guide>
        <p15:guide id="5" pos="1901">
          <p15:clr>
            <a:srgbClr val="5ACBF0"/>
          </p15:clr>
        </p15:guide>
        <p15:guide id="6" pos="2477">
          <p15:clr>
            <a:srgbClr val="5ACBF0"/>
          </p15:clr>
        </p15:guide>
        <p15:guide id="7" pos="3053">
          <p15:clr>
            <a:srgbClr val="5ACBF0"/>
          </p15:clr>
        </p15:guide>
        <p15:guide id="8" pos="3629">
          <p15:clr>
            <a:srgbClr val="5ACBF0"/>
          </p15:clr>
        </p15:guide>
        <p15:guide id="9" pos="4205">
          <p15:clr>
            <a:srgbClr val="5ACBF0"/>
          </p15:clr>
        </p15:guide>
        <p15:guide id="10" pos="4781">
          <p15:clr>
            <a:srgbClr val="5ACBF0"/>
          </p15:clr>
        </p15:guide>
        <p15:guide id="11" pos="5357">
          <p15:clr>
            <a:srgbClr val="5ACBF0"/>
          </p15:clr>
        </p15:guide>
        <p15:guide id="12" pos="5933">
          <p15:clr>
            <a:srgbClr val="5ACBF0"/>
          </p15:clr>
        </p15:guide>
        <p15:guide id="13" pos="6509">
          <p15:clr>
            <a:srgbClr val="5ACBF0"/>
          </p15:clr>
        </p15:guide>
        <p15:guide id="14" pos="7085">
          <p15:clr>
            <a:srgbClr val="5ACBF0"/>
          </p15:clr>
        </p15:guide>
        <p15:guide id="15" pos="7661">
          <p15:clr>
            <a:srgbClr val="5ACBF0"/>
          </p15:clr>
        </p15:guide>
        <p15:guide id="16" pos="288">
          <p15:clr>
            <a:srgbClr val="C35EA4"/>
          </p15:clr>
        </p15:guide>
        <p15:guide id="17" pos="7546">
          <p15:clr>
            <a:srgbClr val="C35EA4"/>
          </p15:clr>
        </p15:guide>
        <p15:guide id="18" orient="horz" pos="763">
          <p15:clr>
            <a:srgbClr val="5ACBF0"/>
          </p15:clr>
        </p15:guide>
        <p15:guide id="19" orient="horz" pos="1339">
          <p15:clr>
            <a:srgbClr val="5ACBF0"/>
          </p15:clr>
        </p15:guide>
        <p15:guide id="20" orient="horz" pos="1915">
          <p15:clr>
            <a:srgbClr val="5ACBF0"/>
          </p15:clr>
        </p15:guide>
        <p15:guide id="21" orient="horz" pos="2491">
          <p15:clr>
            <a:srgbClr val="5ACBF0"/>
          </p15:clr>
        </p15:guide>
        <p15:guide id="22" orient="horz" pos="3067">
          <p15:clr>
            <a:srgbClr val="5ACBF0"/>
          </p15:clr>
        </p15:guide>
        <p15:guide id="23" orient="horz" pos="3643">
          <p15:clr>
            <a:srgbClr val="5ACBF0"/>
          </p15:clr>
        </p15:guide>
        <p15:guide id="24" orient="horz" pos="4219">
          <p15:clr>
            <a:srgbClr val="5ACBF0"/>
          </p15:clr>
        </p15:guide>
        <p15:guide id="25" orient="horz" pos="302">
          <p15:clr>
            <a:srgbClr val="C35EA4"/>
          </p15:clr>
        </p15:guide>
        <p15:guide id="26" orient="horz" pos="4104">
          <p15:clr>
            <a:srgbClr val="C35EA4"/>
          </p15:clr>
        </p15:guide>
      </p15:sldGuideLst>
    </p:ext>
  </p:extLst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74639" y="295274"/>
            <a:ext cx="11889564" cy="917575"/>
          </a:xfrm>
          <a:prstGeom prst="rect">
            <a:avLst/>
          </a:prstGeom>
        </p:spPr>
        <p:txBody>
          <a:bodyPr vert="horz" wrap="square" lIns="146304" tIns="91440" rIns="146304" bIns="91440" rtlCol="0" anchor="t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idx="1"/>
          </p:nvPr>
        </p:nvSpPr>
        <p:spPr>
          <a:xfrm>
            <a:off x="274640" y="1212851"/>
            <a:ext cx="11887198" cy="2308324"/>
          </a:xfrm>
          <a:prstGeom prst="rect">
            <a:avLst/>
          </a:prstGeom>
        </p:spPr>
        <p:txBody>
          <a:bodyPr vert="horz" wrap="square" lIns="146304" tIns="91440" rIns="146304" bIns="91440" rtlCol="0">
            <a:sp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 userDrawn="1"/>
        </p:nvPicPr>
        <p:blipFill>
          <a:blip r:embed="rId19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9371795" y="3072299"/>
            <a:ext cx="6995160" cy="8499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535557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516" r:id="rId1"/>
    <p:sldLayoutId id="2147484517" r:id="rId2"/>
    <p:sldLayoutId id="2147484518" r:id="rId3"/>
    <p:sldLayoutId id="2147484519" r:id="rId4"/>
    <p:sldLayoutId id="2147484520" r:id="rId5"/>
    <p:sldLayoutId id="2147484521" r:id="rId6"/>
    <p:sldLayoutId id="2147484522" r:id="rId7"/>
    <p:sldLayoutId id="2147484523" r:id="rId8"/>
    <p:sldLayoutId id="2147484524" r:id="rId9"/>
    <p:sldLayoutId id="2147484525" r:id="rId10"/>
    <p:sldLayoutId id="2147484526" r:id="rId11"/>
    <p:sldLayoutId id="2147484527" r:id="rId12"/>
    <p:sldLayoutId id="2147484528" r:id="rId13"/>
    <p:sldLayoutId id="2147484529" r:id="rId14"/>
    <p:sldLayoutId id="2147484530" r:id="rId15"/>
    <p:sldLayoutId id="2147484531" r:id="rId16"/>
    <p:sldLayoutId id="2147484532" r:id="rId17"/>
  </p:sldLayoutIdLst>
  <p:transition>
    <p:fade/>
  </p:transition>
  <p:txStyles>
    <p:titleStyle>
      <a:lvl1pPr algn="l" defTabSz="932742" rtl="0" eaLnBrk="1" latinLnBrk="0" hangingPunct="1">
        <a:lnSpc>
          <a:spcPct val="90000"/>
        </a:lnSpc>
        <a:spcBef>
          <a:spcPct val="0"/>
        </a:spcBef>
        <a:buNone/>
        <a:defRPr lang="en-US" sz="4800" b="0" kern="1200" cap="none" spc="-102" baseline="0" dirty="0" smtClean="0">
          <a:ln w="3175">
            <a:noFill/>
          </a:ln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effectLst/>
          <a:latin typeface="+mj-lt"/>
          <a:ea typeface="+mn-ea"/>
          <a:cs typeface="Segoe UI" pitchFamily="34" charset="0"/>
        </a:defRPr>
      </a:lvl1pPr>
    </p:titleStyle>
    <p:bodyStyle>
      <a:lvl1pPr marL="2286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36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j-lt"/>
          <a:ea typeface="+mn-ea"/>
          <a:cs typeface="+mn-cs"/>
        </a:defRPr>
      </a:lvl1pPr>
      <a:lvl2pPr marL="4572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8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2pPr>
      <a:lvl3pPr marL="6858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4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3pPr>
      <a:lvl4pPr marL="9144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2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4pPr>
      <a:lvl5pPr marL="11430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2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5pPr>
      <a:lvl6pPr marL="2565040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3031412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97783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964155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66371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32742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99113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65484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331856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98226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64597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730969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>
        <p15:guide id="1" orient="horz" pos="187">
          <p15:clr>
            <a:srgbClr val="5ACBF0"/>
          </p15:clr>
        </p15:guide>
        <p15:guide id="2" pos="173">
          <p15:clr>
            <a:srgbClr val="5ACBF0"/>
          </p15:clr>
        </p15:guide>
        <p15:guide id="3" pos="749">
          <p15:clr>
            <a:srgbClr val="5ACBF0"/>
          </p15:clr>
        </p15:guide>
        <p15:guide id="4" pos="1325">
          <p15:clr>
            <a:srgbClr val="5ACBF0"/>
          </p15:clr>
        </p15:guide>
        <p15:guide id="5" pos="1901">
          <p15:clr>
            <a:srgbClr val="5ACBF0"/>
          </p15:clr>
        </p15:guide>
        <p15:guide id="6" pos="2477">
          <p15:clr>
            <a:srgbClr val="5ACBF0"/>
          </p15:clr>
        </p15:guide>
        <p15:guide id="7" pos="3053">
          <p15:clr>
            <a:srgbClr val="5ACBF0"/>
          </p15:clr>
        </p15:guide>
        <p15:guide id="8" pos="3629">
          <p15:clr>
            <a:srgbClr val="5ACBF0"/>
          </p15:clr>
        </p15:guide>
        <p15:guide id="9" pos="4205">
          <p15:clr>
            <a:srgbClr val="5ACBF0"/>
          </p15:clr>
        </p15:guide>
        <p15:guide id="10" pos="4781">
          <p15:clr>
            <a:srgbClr val="5ACBF0"/>
          </p15:clr>
        </p15:guide>
        <p15:guide id="11" pos="5357">
          <p15:clr>
            <a:srgbClr val="5ACBF0"/>
          </p15:clr>
        </p15:guide>
        <p15:guide id="12" pos="5933">
          <p15:clr>
            <a:srgbClr val="5ACBF0"/>
          </p15:clr>
        </p15:guide>
        <p15:guide id="13" pos="6509">
          <p15:clr>
            <a:srgbClr val="5ACBF0"/>
          </p15:clr>
        </p15:guide>
        <p15:guide id="14" pos="7085">
          <p15:clr>
            <a:srgbClr val="5ACBF0"/>
          </p15:clr>
        </p15:guide>
        <p15:guide id="15" pos="7661">
          <p15:clr>
            <a:srgbClr val="5ACBF0"/>
          </p15:clr>
        </p15:guide>
        <p15:guide id="16" pos="288">
          <p15:clr>
            <a:srgbClr val="C35EA4"/>
          </p15:clr>
        </p15:guide>
        <p15:guide id="17" pos="7546">
          <p15:clr>
            <a:srgbClr val="C35EA4"/>
          </p15:clr>
        </p15:guide>
        <p15:guide id="18" orient="horz" pos="763">
          <p15:clr>
            <a:srgbClr val="5ACBF0"/>
          </p15:clr>
        </p15:guide>
        <p15:guide id="19" orient="horz" pos="1339">
          <p15:clr>
            <a:srgbClr val="5ACBF0"/>
          </p15:clr>
        </p15:guide>
        <p15:guide id="20" orient="horz" pos="1915">
          <p15:clr>
            <a:srgbClr val="5ACBF0"/>
          </p15:clr>
        </p15:guide>
        <p15:guide id="21" orient="horz" pos="2491">
          <p15:clr>
            <a:srgbClr val="5ACBF0"/>
          </p15:clr>
        </p15:guide>
        <p15:guide id="22" orient="horz" pos="3067">
          <p15:clr>
            <a:srgbClr val="5ACBF0"/>
          </p15:clr>
        </p15:guide>
        <p15:guide id="23" orient="horz" pos="3643">
          <p15:clr>
            <a:srgbClr val="5ACBF0"/>
          </p15:clr>
        </p15:guide>
        <p15:guide id="24" orient="horz" pos="4219">
          <p15:clr>
            <a:srgbClr val="5ACBF0"/>
          </p15:clr>
        </p15:guide>
        <p15:guide id="25" orient="horz" pos="302">
          <p15:clr>
            <a:srgbClr val="C35EA4"/>
          </p15:clr>
        </p15:guide>
        <p15:guide id="26" orient="horz" pos="4104">
          <p15:clr>
            <a:srgbClr val="C35EA4"/>
          </p15:clr>
        </p15:guide>
      </p15:sldGuideLst>
    </p:ext>
  </p:extLst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74639" y="295274"/>
            <a:ext cx="11889564" cy="917575"/>
          </a:xfrm>
          <a:prstGeom prst="rect">
            <a:avLst/>
          </a:prstGeom>
        </p:spPr>
        <p:txBody>
          <a:bodyPr vert="horz" wrap="square" lIns="146304" tIns="91440" rIns="146304" bIns="91440" rtlCol="0" anchor="t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idx="1"/>
          </p:nvPr>
        </p:nvSpPr>
        <p:spPr>
          <a:xfrm>
            <a:off x="274640" y="1212851"/>
            <a:ext cx="11887198" cy="2308324"/>
          </a:xfrm>
          <a:prstGeom prst="rect">
            <a:avLst/>
          </a:prstGeom>
        </p:spPr>
        <p:txBody>
          <a:bodyPr vert="horz" wrap="square" lIns="146304" tIns="91440" rIns="146304" bIns="91440" rtlCol="0">
            <a:sp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pic>
        <p:nvPicPr>
          <p:cNvPr id="5" name="Picture 4"/>
          <p:cNvPicPr>
            <a:picLocks noChangeAspect="1"/>
          </p:cNvPicPr>
          <p:nvPr userDrawn="1"/>
        </p:nvPicPr>
        <p:blipFill>
          <a:blip r:embed="rId19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9371795" y="3072299"/>
            <a:ext cx="6995160" cy="8499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7680333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4534" r:id="rId1"/>
    <p:sldLayoutId id="2147484535" r:id="rId2"/>
    <p:sldLayoutId id="2147484536" r:id="rId3"/>
    <p:sldLayoutId id="2147484537" r:id="rId4"/>
    <p:sldLayoutId id="2147484538" r:id="rId5"/>
    <p:sldLayoutId id="2147484539" r:id="rId6"/>
    <p:sldLayoutId id="2147484540" r:id="rId7"/>
    <p:sldLayoutId id="2147484541" r:id="rId8"/>
    <p:sldLayoutId id="2147484542" r:id="rId9"/>
    <p:sldLayoutId id="2147484543" r:id="rId10"/>
    <p:sldLayoutId id="2147484544" r:id="rId11"/>
    <p:sldLayoutId id="2147484545" r:id="rId12"/>
    <p:sldLayoutId id="2147484546" r:id="rId13"/>
    <p:sldLayoutId id="2147484547" r:id="rId14"/>
    <p:sldLayoutId id="2147484548" r:id="rId15"/>
    <p:sldLayoutId id="2147484549" r:id="rId16"/>
    <p:sldLayoutId id="2147484550" r:id="rId17"/>
  </p:sldLayoutIdLst>
  <p:transition>
    <p:fade/>
  </p:transition>
  <p:txStyles>
    <p:titleStyle>
      <a:lvl1pPr algn="l" defTabSz="932742" rtl="0" eaLnBrk="1" latinLnBrk="0" hangingPunct="1">
        <a:lnSpc>
          <a:spcPct val="90000"/>
        </a:lnSpc>
        <a:spcBef>
          <a:spcPct val="0"/>
        </a:spcBef>
        <a:buNone/>
        <a:defRPr lang="en-US" sz="4800" b="0" kern="1200" cap="none" spc="-102" baseline="0" dirty="0" smtClean="0">
          <a:ln w="3175">
            <a:noFill/>
          </a:ln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effectLst/>
          <a:latin typeface="+mj-lt"/>
          <a:ea typeface="+mn-ea"/>
          <a:cs typeface="Segoe UI" pitchFamily="34" charset="0"/>
        </a:defRPr>
      </a:lvl1pPr>
    </p:titleStyle>
    <p:bodyStyle>
      <a:lvl1pPr marL="2286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36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j-lt"/>
          <a:ea typeface="+mn-ea"/>
          <a:cs typeface="+mn-cs"/>
        </a:defRPr>
      </a:lvl1pPr>
      <a:lvl2pPr marL="4572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8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2pPr>
      <a:lvl3pPr marL="6858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4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3pPr>
      <a:lvl4pPr marL="9144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2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4pPr>
      <a:lvl5pPr marL="1143000" marR="0" indent="-228600" algn="l" defTabSz="932742" rtl="0" eaLnBrk="1" fontAlgn="auto" latinLnBrk="0" hangingPunct="1">
        <a:lnSpc>
          <a:spcPct val="90000"/>
        </a:lnSpc>
        <a:spcBef>
          <a:spcPct val="20000"/>
        </a:spcBef>
        <a:spcAft>
          <a:spcPts val="0"/>
        </a:spcAft>
        <a:buClrTx/>
        <a:buSzPct val="90000"/>
        <a:buFont typeface="Wingdings" panose="05000000000000000000" pitchFamily="2" charset="2"/>
        <a:buChar char=""/>
        <a:tabLst/>
        <a:defRPr sz="2200" kern="1200" spc="0" baseline="0">
          <a:gradFill>
            <a:gsLst>
              <a:gs pos="1250">
                <a:schemeClr val="tx1"/>
              </a:gs>
              <a:gs pos="100000">
                <a:schemeClr val="tx1"/>
              </a:gs>
            </a:gsLst>
            <a:lin ang="5400000" scaled="0"/>
          </a:gradFill>
          <a:latin typeface="+mn-lt"/>
          <a:ea typeface="+mn-ea"/>
          <a:cs typeface="+mn-cs"/>
        </a:defRPr>
      </a:lvl5pPr>
      <a:lvl6pPr marL="2565040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3031412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97783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964155" indent="-233186" algn="l" defTabSz="932742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66371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32742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99113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65484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331856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98226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64597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730969" algn="l" defTabSz="93274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>
        <p15:guide id="1" orient="horz" pos="187">
          <p15:clr>
            <a:srgbClr val="5ACBF0"/>
          </p15:clr>
        </p15:guide>
        <p15:guide id="2" pos="173">
          <p15:clr>
            <a:srgbClr val="5ACBF0"/>
          </p15:clr>
        </p15:guide>
        <p15:guide id="3" pos="749">
          <p15:clr>
            <a:srgbClr val="5ACBF0"/>
          </p15:clr>
        </p15:guide>
        <p15:guide id="4" pos="1325">
          <p15:clr>
            <a:srgbClr val="5ACBF0"/>
          </p15:clr>
        </p15:guide>
        <p15:guide id="5" pos="1901">
          <p15:clr>
            <a:srgbClr val="5ACBF0"/>
          </p15:clr>
        </p15:guide>
        <p15:guide id="6" pos="2477">
          <p15:clr>
            <a:srgbClr val="5ACBF0"/>
          </p15:clr>
        </p15:guide>
        <p15:guide id="7" pos="3053">
          <p15:clr>
            <a:srgbClr val="5ACBF0"/>
          </p15:clr>
        </p15:guide>
        <p15:guide id="8" pos="3629">
          <p15:clr>
            <a:srgbClr val="5ACBF0"/>
          </p15:clr>
        </p15:guide>
        <p15:guide id="9" pos="4205">
          <p15:clr>
            <a:srgbClr val="5ACBF0"/>
          </p15:clr>
        </p15:guide>
        <p15:guide id="10" pos="4781">
          <p15:clr>
            <a:srgbClr val="5ACBF0"/>
          </p15:clr>
        </p15:guide>
        <p15:guide id="11" pos="5357">
          <p15:clr>
            <a:srgbClr val="5ACBF0"/>
          </p15:clr>
        </p15:guide>
        <p15:guide id="12" pos="5933">
          <p15:clr>
            <a:srgbClr val="5ACBF0"/>
          </p15:clr>
        </p15:guide>
        <p15:guide id="13" pos="6509">
          <p15:clr>
            <a:srgbClr val="5ACBF0"/>
          </p15:clr>
        </p15:guide>
        <p15:guide id="14" pos="7085">
          <p15:clr>
            <a:srgbClr val="5ACBF0"/>
          </p15:clr>
        </p15:guide>
        <p15:guide id="15" pos="7661">
          <p15:clr>
            <a:srgbClr val="5ACBF0"/>
          </p15:clr>
        </p15:guide>
        <p15:guide id="16" pos="288">
          <p15:clr>
            <a:srgbClr val="C35EA4"/>
          </p15:clr>
        </p15:guide>
        <p15:guide id="17" pos="7546">
          <p15:clr>
            <a:srgbClr val="C35EA4"/>
          </p15:clr>
        </p15:guide>
        <p15:guide id="18" orient="horz" pos="763">
          <p15:clr>
            <a:srgbClr val="5ACBF0"/>
          </p15:clr>
        </p15:guide>
        <p15:guide id="19" orient="horz" pos="1339">
          <p15:clr>
            <a:srgbClr val="5ACBF0"/>
          </p15:clr>
        </p15:guide>
        <p15:guide id="20" orient="horz" pos="1915">
          <p15:clr>
            <a:srgbClr val="5ACBF0"/>
          </p15:clr>
        </p15:guide>
        <p15:guide id="21" orient="horz" pos="2491">
          <p15:clr>
            <a:srgbClr val="5ACBF0"/>
          </p15:clr>
        </p15:guide>
        <p15:guide id="22" orient="horz" pos="3067">
          <p15:clr>
            <a:srgbClr val="5ACBF0"/>
          </p15:clr>
        </p15:guide>
        <p15:guide id="23" orient="horz" pos="3643">
          <p15:clr>
            <a:srgbClr val="5ACBF0"/>
          </p15:clr>
        </p15:guide>
        <p15:guide id="24" orient="horz" pos="4219">
          <p15:clr>
            <a:srgbClr val="5ACBF0"/>
          </p15:clr>
        </p15:guide>
        <p15:guide id="25" orient="horz" pos="302">
          <p15:clr>
            <a:srgbClr val="C35EA4"/>
          </p15:clr>
        </p15:guide>
        <p15:guide id="26" orient="horz" pos="4104">
          <p15:clr>
            <a:srgbClr val="C35EA4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5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6.xml"/><Relationship Id="rId4" Type="http://schemas.openxmlformats.org/officeDocument/2006/relationships/image" Target="../media/image11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://www.windowscpp.com/#AP" TargetMode="Externa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8.xml"/><Relationship Id="rId5" Type="http://schemas.openxmlformats.org/officeDocument/2006/relationships/image" Target="../media/image10.png"/><Relationship Id="rId4" Type="http://schemas.openxmlformats.org/officeDocument/2006/relationships/hyperlink" Target="http://www.christophep.com/" TargetMode="Externa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8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4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8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45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8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8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45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8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45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8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38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38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38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45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38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38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45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38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38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48.xml"/><Relationship Id="rId5" Type="http://schemas.openxmlformats.org/officeDocument/2006/relationships/image" Target="../media/image21.png"/><Relationship Id="rId4" Type="http://schemas.openxmlformats.org/officeDocument/2006/relationships/image" Target="../media/image20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1002770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 C à Papa</a:t>
            </a:r>
            <a:br>
              <a:rPr lang="en-US" dirty="0"/>
            </a:br>
            <a:r>
              <a:rPr lang="en-US" dirty="0"/>
              <a:t>LMDB – le </a:t>
            </a:r>
            <a:r>
              <a:rPr lang="en-US" dirty="0" err="1"/>
              <a:t>roi</a:t>
            </a:r>
            <a:r>
              <a:rPr lang="en-US" dirty="0"/>
              <a:t> du NoSQL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/>
          </p:nvPr>
        </p:nvSpPr>
        <p:spPr>
          <a:xfrm>
            <a:off x="274702" y="3955787"/>
            <a:ext cx="4952936" cy="1522674"/>
          </a:xfrm>
        </p:spPr>
        <p:txBody>
          <a:bodyPr/>
          <a:lstStyle/>
          <a:p>
            <a:r>
              <a:rPr lang="en-US" dirty="0"/>
              <a:t>Christophe Pichaud</a:t>
            </a:r>
          </a:p>
          <a:p>
            <a:r>
              <a:rPr lang="en-US" dirty="0"/>
              <a:t>Consultant </a:t>
            </a:r>
            <a:r>
              <a:rPr lang="en-US" dirty="0" err="1"/>
              <a:t>Sénior</a:t>
            </a:r>
            <a:endParaRPr lang="en-US" dirty="0"/>
          </a:p>
          <a:p>
            <a:r>
              <a:rPr lang="en-US" dirty="0"/>
              <a:t>@</a:t>
            </a:r>
            <a:r>
              <a:rPr lang="en-US" dirty="0" err="1"/>
              <a:t>windowscpp</a:t>
            </a:r>
            <a:r>
              <a:rPr lang="en-US" dirty="0"/>
              <a:t> </a:t>
            </a:r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en-US" dirty="0"/>
              <a:t>C/C++</a:t>
            </a:r>
          </a:p>
        </p:txBody>
      </p:sp>
      <p:sp>
        <p:nvSpPr>
          <p:cNvPr id="7" name="Text Placeholder 4"/>
          <p:cNvSpPr txBox="1">
            <a:spLocks/>
          </p:cNvSpPr>
          <p:nvPr/>
        </p:nvSpPr>
        <p:spPr>
          <a:xfrm>
            <a:off x="6942170" y="3955786"/>
            <a:ext cx="4952936" cy="1522675"/>
          </a:xfrm>
          <a:prstGeom prst="rect">
            <a:avLst/>
          </a:prstGeom>
          <a:noFill/>
        </p:spPr>
        <p:txBody>
          <a:bodyPr vert="horz" wrap="square" lIns="164592" tIns="109728" rIns="164592" bIns="109728" rtlCol="0">
            <a:noAutofit/>
          </a:bodyPr>
          <a:lstStyle>
            <a:lvl1pPr marL="0" marR="0" indent="0" algn="l" defTabSz="932742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None/>
              <a:tabLst/>
              <a:defRPr sz="3200" kern="1200" spc="0" baseline="0">
                <a:gradFill>
                  <a:gsLst>
                    <a:gs pos="91000">
                      <a:schemeClr val="tx1"/>
                    </a:gs>
                    <a:gs pos="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1pPr>
            <a:lvl2pPr marL="457200" marR="0" indent="-2286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  <a:defRPr sz="2800" kern="1200" spc="0" baseline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2pPr>
            <a:lvl3pPr marL="685800" marR="0" indent="-2286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  <a:defRPr sz="2400" kern="1200" spc="0" baseline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3pPr>
            <a:lvl4pPr marL="914400" marR="0" indent="-2286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  <a:defRPr sz="2200" kern="1200" spc="0" baseline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4pPr>
            <a:lvl5pPr marL="1143000" marR="0" indent="-228600" algn="l" defTabSz="932742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Char char=""/>
              <a:tabLst/>
              <a:defRPr sz="2200" kern="1200" spc="0" baseline="0">
                <a:gradFill>
                  <a:gsLst>
                    <a:gs pos="1250">
                      <a:schemeClr val="tx1"/>
                    </a:gs>
                    <a:gs pos="100000">
                      <a:schemeClr val="tx1"/>
                    </a:gs>
                  </a:gsLst>
                  <a:lin ang="5400000" scaled="0"/>
                </a:gradFill>
                <a:latin typeface="+mn-lt"/>
                <a:ea typeface="+mn-ea"/>
                <a:cs typeface="+mn-cs"/>
              </a:defRPr>
            </a:lvl5pPr>
            <a:lvl6pPr marL="2565040" indent="-233186" algn="l" defTabSz="93274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031412" indent="-233186" algn="l" defTabSz="93274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97783" indent="-233186" algn="l" defTabSz="93274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964155" indent="-233186" algn="l" defTabSz="93274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32742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Tx/>
              <a:buSzPct val="90000"/>
              <a:buFont typeface="Wingdings" panose="05000000000000000000" pitchFamily="2" charset="2"/>
              <a:buNone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gradFill>
                <a:gsLst>
                  <a:gs pos="91000">
                    <a:srgbClr val="FFFFFF"/>
                  </a:gs>
                  <a:gs pos="0">
                    <a:srgbClr val="FFFFFF"/>
                  </a:gs>
                </a:gsLst>
                <a:lin ang="5400000" scaled="0"/>
              </a:gradFill>
              <a:effectLst/>
              <a:uLnTx/>
              <a:uFillTx/>
              <a:latin typeface="Segoe UI Semilight"/>
              <a:ea typeface="+mn-ea"/>
              <a:cs typeface="+mn-cs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A60AE3EC-4136-4CFC-AB48-FA2B1685637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7037" y="5471235"/>
            <a:ext cx="1723810" cy="704762"/>
          </a:xfrm>
          <a:prstGeom prst="rect">
            <a:avLst/>
          </a:prstGeom>
        </p:spPr>
      </p:pic>
      <p:pic>
        <p:nvPicPr>
          <p:cNvPr id="8" name="Picture 10">
            <a:extLst>
              <a:ext uri="{FF2B5EF4-FFF2-40B4-BE49-F238E27FC236}">
                <a16:creationId xmlns:a16="http://schemas.microsoft.com/office/drawing/2014/main" id="{BB7C2166-A9DC-448F-81E8-F622B59A4C5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108308" y="5129642"/>
            <a:ext cx="3898616" cy="10448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86476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Christophe Pichaud - bio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5318379"/>
          </a:xfrm>
        </p:spPr>
        <p:txBody>
          <a:bodyPr/>
          <a:lstStyle/>
          <a:p>
            <a:pPr>
              <a:lnSpc>
                <a:spcPct val="150000"/>
              </a:lnSpc>
            </a:pPr>
            <a:r>
              <a:rPr lang="en-US" sz="3200" dirty="0"/>
              <a:t>Consultant sur les Technologies Microsoft chez NEOS-SDI</a:t>
            </a:r>
          </a:p>
          <a:p>
            <a:pPr lvl="1">
              <a:lnSpc>
                <a:spcPct val="150000"/>
              </a:lnSpc>
            </a:pPr>
            <a:r>
              <a:rPr lang="en-US" sz="2400" dirty="0"/>
              <a:t>C/C++ sous Windows – de </a:t>
            </a:r>
            <a:r>
              <a:rPr lang="en-US" sz="2400" dirty="0" err="1"/>
              <a:t>préférence</a:t>
            </a:r>
            <a:r>
              <a:rPr lang="en-US" sz="2400" dirty="0"/>
              <a:t> en x64 Release /O2</a:t>
            </a:r>
          </a:p>
          <a:p>
            <a:pPr lvl="1">
              <a:lnSpc>
                <a:spcPct val="150000"/>
              </a:lnSpc>
            </a:pPr>
            <a:r>
              <a:rPr lang="en-US" sz="2400" dirty="0"/>
              <a:t>C# / .NET sous Windows</a:t>
            </a:r>
          </a:p>
          <a:p>
            <a:pPr>
              <a:lnSpc>
                <a:spcPct val="150000"/>
              </a:lnSpc>
            </a:pPr>
            <a:r>
              <a:rPr lang="en-US" sz="3200" dirty="0" err="1"/>
              <a:t>Contributeur</a:t>
            </a:r>
            <a:r>
              <a:rPr lang="en-US" sz="3200" dirty="0"/>
              <a:t> </a:t>
            </a:r>
            <a:r>
              <a:rPr lang="en-US" sz="3200" dirty="0" err="1"/>
              <a:t>régulier</a:t>
            </a:r>
            <a:r>
              <a:rPr lang="en-US" sz="3200" dirty="0"/>
              <a:t> </a:t>
            </a:r>
            <a:r>
              <a:rPr lang="en-US" sz="3200" dirty="0" smtClean="0"/>
              <a:t>sur C++ pour </a:t>
            </a:r>
            <a:r>
              <a:rPr lang="en-US" sz="3200" dirty="0" err="1" smtClean="0"/>
              <a:t>Programmez</a:t>
            </a:r>
            <a:r>
              <a:rPr lang="en-US" sz="3200" dirty="0" smtClean="0"/>
              <a:t> </a:t>
            </a:r>
            <a:r>
              <a:rPr lang="en-US" sz="3200" dirty="0"/>
              <a:t>Magazine</a:t>
            </a:r>
          </a:p>
          <a:p>
            <a:pPr lvl="1">
              <a:lnSpc>
                <a:spcPct val="150000"/>
              </a:lnSpc>
            </a:pPr>
            <a:r>
              <a:rPr lang="en-US" sz="2400" dirty="0">
                <a:latin typeface="+mj-lt"/>
                <a:hlinkClick r:id="rId3"/>
              </a:rPr>
              <a:t>www.windowscpp.com/#AP</a:t>
            </a:r>
            <a:endParaRPr lang="en-US" sz="2400" dirty="0">
              <a:latin typeface="+mj-lt"/>
            </a:endParaRPr>
          </a:p>
          <a:p>
            <a:pPr>
              <a:lnSpc>
                <a:spcPct val="150000"/>
              </a:lnSpc>
            </a:pPr>
            <a:r>
              <a:rPr lang="en-US" sz="3200" dirty="0"/>
              <a:t>Blog: </a:t>
            </a:r>
            <a:r>
              <a:rPr lang="en-US" sz="3200" dirty="0">
                <a:hlinkClick r:id="rId4"/>
              </a:rPr>
              <a:t>www.christophep.com</a:t>
            </a:r>
            <a:r>
              <a:rPr lang="en-US" sz="3200" dirty="0"/>
              <a:t> </a:t>
            </a:r>
          </a:p>
          <a:p>
            <a:pPr>
              <a:lnSpc>
                <a:spcPct val="150000"/>
              </a:lnSpc>
            </a:pPr>
            <a:r>
              <a:rPr lang="en-US" sz="3200" dirty="0"/>
              <a:t>                MVP Visual Studio and Development Technologies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3F013FE-32CC-42BE-AA6B-2B0D1324618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27037" y="5783238"/>
            <a:ext cx="1723810" cy="7047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38177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Agenda v1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4679614"/>
          </a:xfrm>
        </p:spPr>
        <p:txBody>
          <a:bodyPr/>
          <a:lstStyle/>
          <a:p>
            <a:pPr>
              <a:lnSpc>
                <a:spcPct val="150000"/>
              </a:lnSpc>
            </a:pPr>
            <a:r>
              <a:rPr lang="en-US" dirty="0"/>
              <a:t>Un IDE et des </a:t>
            </a:r>
            <a:r>
              <a:rPr lang="en-US" dirty="0" err="1"/>
              <a:t>outils</a:t>
            </a:r>
            <a:endParaRPr lang="en-US" dirty="0"/>
          </a:p>
          <a:p>
            <a:pPr>
              <a:lnSpc>
                <a:spcPct val="150000"/>
              </a:lnSpc>
            </a:pPr>
            <a:r>
              <a:rPr lang="en-US" dirty="0" err="1"/>
              <a:t>Wikipédia</a:t>
            </a:r>
            <a:r>
              <a:rPr lang="en-US" dirty="0"/>
              <a:t> </a:t>
            </a:r>
            <a:r>
              <a:rPr lang="en-US" dirty="0" err="1"/>
              <a:t>projet</a:t>
            </a:r>
            <a:r>
              <a:rPr lang="en-US" dirty="0"/>
              <a:t> OSS – </a:t>
            </a:r>
            <a:r>
              <a:rPr lang="en-US" dirty="0" err="1"/>
              <a:t>OpenLDAP</a:t>
            </a:r>
            <a:r>
              <a:rPr lang="en-US" dirty="0"/>
              <a:t>-LMDB</a:t>
            </a:r>
          </a:p>
          <a:p>
            <a:pPr>
              <a:lnSpc>
                <a:spcPct val="150000"/>
              </a:lnSpc>
            </a:pPr>
            <a:r>
              <a:rPr lang="en-US" dirty="0"/>
              <a:t>GitHub download zip</a:t>
            </a:r>
          </a:p>
          <a:p>
            <a:pPr>
              <a:lnSpc>
                <a:spcPct val="150000"/>
              </a:lnSpc>
            </a:pPr>
            <a:r>
              <a:rPr lang="en-US" dirty="0"/>
              <a:t>Build sous Windows</a:t>
            </a:r>
          </a:p>
          <a:p>
            <a:pPr>
              <a:lnSpc>
                <a:spcPct val="150000"/>
              </a:lnSpc>
            </a:pPr>
            <a:r>
              <a:rPr lang="en-US" dirty="0"/>
              <a:t>Objectif 100.000 rows set/get en </a:t>
            </a:r>
            <a:r>
              <a:rPr lang="en-US" dirty="0" err="1"/>
              <a:t>moins</a:t>
            </a:r>
            <a:r>
              <a:rPr lang="en-US" dirty="0"/>
              <a:t> de 1 </a:t>
            </a:r>
            <a:r>
              <a:rPr lang="en-US" dirty="0" err="1"/>
              <a:t>seconde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524582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74638" y="2125662"/>
            <a:ext cx="11887200" cy="4173450"/>
          </a:xfrm>
        </p:spPr>
        <p:txBody>
          <a:bodyPr/>
          <a:lstStyle/>
          <a:p>
            <a:r>
              <a:rPr lang="en-US" sz="7200" dirty="0"/>
              <a:t>On y </a:t>
            </a:r>
            <a:r>
              <a:rPr lang="en-US" sz="7200" dirty="0" err="1"/>
              <a:t>va</a:t>
            </a:r>
            <a:r>
              <a:rPr lang="en-US" sz="7200" dirty="0"/>
              <a:t> de suite…</a:t>
            </a:r>
            <a:br>
              <a:rPr lang="en-US" sz="7200" dirty="0"/>
            </a:br>
            <a:r>
              <a:rPr lang="en-US" sz="7200" dirty="0"/>
              <a:t/>
            </a:r>
            <a:br>
              <a:rPr lang="en-US" sz="7200" dirty="0"/>
            </a:br>
            <a:r>
              <a:rPr lang="en-US" sz="7200" dirty="0"/>
              <a:t>Je </a:t>
            </a:r>
            <a:r>
              <a:rPr lang="en-US" sz="7200" dirty="0" err="1"/>
              <a:t>vous</a:t>
            </a:r>
            <a:r>
              <a:rPr lang="en-US" sz="7200" dirty="0"/>
              <a:t> </a:t>
            </a:r>
            <a:r>
              <a:rPr lang="en-US" sz="7200" dirty="0" err="1"/>
              <a:t>fais</a:t>
            </a:r>
            <a:r>
              <a:rPr lang="en-US" sz="7200" dirty="0"/>
              <a:t> 3 minutes de slides et après que du Live on stage…</a:t>
            </a:r>
          </a:p>
        </p:txBody>
      </p:sp>
    </p:spTree>
    <p:extLst>
      <p:ext uri="{BB962C8B-B14F-4D97-AF65-F5344CB8AC3E}">
        <p14:creationId xmlns:p14="http://schemas.microsoft.com/office/powerpoint/2010/main" val="25046790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Un IDE et des </a:t>
            </a:r>
            <a:r>
              <a:rPr lang="en-US" dirty="0" err="1"/>
              <a:t>outils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2105192"/>
          </a:xfrm>
        </p:spPr>
        <p:txBody>
          <a:bodyPr/>
          <a:lstStyle/>
          <a:p>
            <a:r>
              <a:rPr lang="en-US" dirty="0"/>
              <a:t>Poste de </a:t>
            </a:r>
            <a:r>
              <a:rPr lang="en-US" dirty="0" err="1"/>
              <a:t>dév</a:t>
            </a:r>
            <a:r>
              <a:rPr lang="en-US" dirty="0"/>
              <a:t> Visual Studio 2017 Ent.</a:t>
            </a:r>
          </a:p>
          <a:p>
            <a:pPr lvl="1"/>
            <a:r>
              <a:rPr lang="en-US" dirty="0"/>
              <a:t>Visual C++ 2017</a:t>
            </a:r>
          </a:p>
          <a:p>
            <a:pPr lvl="1"/>
            <a:r>
              <a:rPr lang="en-US" dirty="0"/>
              <a:t>API Windows, ATL, COM, MFC</a:t>
            </a:r>
          </a:p>
          <a:p>
            <a:pPr marL="228600" lvl="1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10534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74638" y="2125662"/>
            <a:ext cx="11887200" cy="1181862"/>
          </a:xfrm>
        </p:spPr>
        <p:txBody>
          <a:bodyPr/>
          <a:lstStyle/>
          <a:p>
            <a:r>
              <a:rPr lang="en-US" sz="7200" dirty="0"/>
              <a:t>Wikipedia </a:t>
            </a:r>
            <a:r>
              <a:rPr lang="en-US" sz="7200" dirty="0" err="1"/>
              <a:t>OpenlDAP</a:t>
            </a:r>
            <a:r>
              <a:rPr lang="en-US" sz="7200" dirty="0"/>
              <a:t>-LMDB</a:t>
            </a:r>
          </a:p>
        </p:txBody>
      </p:sp>
    </p:spTree>
    <p:extLst>
      <p:ext uri="{BB962C8B-B14F-4D97-AF65-F5344CB8AC3E}">
        <p14:creationId xmlns:p14="http://schemas.microsoft.com/office/powerpoint/2010/main" val="29301900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Wikipedia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CDD827D-9249-477B-A08A-2E097D031E1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61059" y="1212849"/>
            <a:ext cx="10714356" cy="5443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35616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35502F9-D22F-4CE8-9147-4C871BA5120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La petite </a:t>
            </a:r>
            <a:r>
              <a:rPr lang="en-US" dirty="0" err="1"/>
              <a:t>histoire</a:t>
            </a:r>
            <a:r>
              <a:rPr lang="en-US" dirty="0"/>
              <a:t> de Berkeley-DB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E7C8BCA-1F1B-4DB5-81EF-48DAFEDD29C0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4727448"/>
          </a:xfrm>
        </p:spPr>
        <p:txBody>
          <a:bodyPr/>
          <a:lstStyle/>
          <a:p>
            <a:r>
              <a:rPr lang="en-US" dirty="0"/>
              <a:t>Oracle a </a:t>
            </a:r>
            <a:r>
              <a:rPr lang="en-US" dirty="0" err="1"/>
              <a:t>racheté</a:t>
            </a:r>
            <a:r>
              <a:rPr lang="en-US" dirty="0"/>
              <a:t> Berkeley-DB et </a:t>
            </a:r>
            <a:r>
              <a:rPr lang="en-US" dirty="0" err="1"/>
              <a:t>donc</a:t>
            </a:r>
            <a:r>
              <a:rPr lang="en-US" dirty="0"/>
              <a:t>… danger !</a:t>
            </a:r>
          </a:p>
          <a:p>
            <a:r>
              <a:rPr lang="en-US" dirty="0"/>
              <a:t>La </a:t>
            </a:r>
            <a:r>
              <a:rPr lang="en-US" dirty="0" err="1"/>
              <a:t>communauté</a:t>
            </a:r>
            <a:r>
              <a:rPr lang="en-US" dirty="0"/>
              <a:t> Open-Source ne </a:t>
            </a:r>
            <a:r>
              <a:rPr lang="en-US" dirty="0" err="1"/>
              <a:t>veut</a:t>
            </a:r>
            <a:r>
              <a:rPr lang="en-US" dirty="0"/>
              <a:t> pas </a:t>
            </a:r>
            <a:r>
              <a:rPr lang="en-US" dirty="0" err="1"/>
              <a:t>dépendre</a:t>
            </a:r>
            <a:r>
              <a:rPr lang="en-US" dirty="0"/>
              <a:t> des caprices de </a:t>
            </a:r>
            <a:r>
              <a:rPr lang="en-US" dirty="0" err="1"/>
              <a:t>licences</a:t>
            </a:r>
            <a:r>
              <a:rPr lang="en-US" dirty="0"/>
              <a:t> du </a:t>
            </a:r>
            <a:r>
              <a:rPr lang="en-US" dirty="0" err="1"/>
              <a:t>géant</a:t>
            </a:r>
            <a:r>
              <a:rPr lang="en-US" dirty="0"/>
              <a:t> </a:t>
            </a:r>
            <a:r>
              <a:rPr lang="en-US" dirty="0" err="1"/>
              <a:t>américain</a:t>
            </a:r>
            <a:r>
              <a:rPr lang="en-US" dirty="0"/>
              <a:t>… </a:t>
            </a:r>
          </a:p>
          <a:p>
            <a:r>
              <a:rPr lang="en-US" dirty="0"/>
              <a:t>On le </a:t>
            </a:r>
            <a:r>
              <a:rPr lang="en-US" dirty="0" err="1"/>
              <a:t>connait</a:t>
            </a:r>
            <a:r>
              <a:rPr lang="en-US" dirty="0"/>
              <a:t> trop… </a:t>
            </a:r>
          </a:p>
          <a:p>
            <a:r>
              <a:rPr lang="en-US" dirty="0"/>
              <a:t>Il fait </a:t>
            </a:r>
            <a:r>
              <a:rPr lang="en-US" dirty="0" err="1"/>
              <a:t>l’acquisition</a:t>
            </a:r>
            <a:r>
              <a:rPr lang="en-US" dirty="0"/>
              <a:t> </a:t>
            </a:r>
            <a:r>
              <a:rPr lang="en-US" dirty="0" err="1"/>
              <a:t>d’une</a:t>
            </a:r>
            <a:r>
              <a:rPr lang="en-US" dirty="0"/>
              <a:t> </a:t>
            </a:r>
            <a:r>
              <a:rPr lang="en-US" dirty="0" err="1"/>
              <a:t>technologie</a:t>
            </a:r>
            <a:r>
              <a:rPr lang="en-US" dirty="0"/>
              <a:t> pour la </a:t>
            </a:r>
            <a:r>
              <a:rPr lang="en-US" dirty="0" err="1"/>
              <a:t>laisser</a:t>
            </a:r>
            <a:r>
              <a:rPr lang="en-US" dirty="0"/>
              <a:t> </a:t>
            </a:r>
            <a:r>
              <a:rPr lang="en-US" dirty="0" err="1"/>
              <a:t>mourrir</a:t>
            </a:r>
            <a:r>
              <a:rPr lang="en-US" dirty="0"/>
              <a:t>.</a:t>
            </a:r>
          </a:p>
          <a:p>
            <a:endParaRPr lang="en-US" dirty="0"/>
          </a:p>
          <a:p>
            <a:r>
              <a:rPr lang="en-US" dirty="0" err="1"/>
              <a:t>Donc</a:t>
            </a:r>
            <a:r>
              <a:rPr lang="en-US" dirty="0"/>
              <a:t>, </a:t>
            </a:r>
            <a:r>
              <a:rPr lang="en-US" dirty="0" err="1"/>
              <a:t>il</a:t>
            </a:r>
            <a:r>
              <a:rPr lang="en-US" dirty="0"/>
              <a:t> y a fork et </a:t>
            </a:r>
            <a:r>
              <a:rPr lang="en-US" dirty="0" err="1"/>
              <a:t>développement</a:t>
            </a:r>
            <a:r>
              <a:rPr lang="en-US" dirty="0"/>
              <a:t> d’un nouveau </a:t>
            </a:r>
            <a:r>
              <a:rPr lang="en-US" dirty="0" err="1"/>
              <a:t>projet</a:t>
            </a:r>
            <a:r>
              <a:rPr lang="en-US" dirty="0"/>
              <a:t> qui part sur des bases communes </a:t>
            </a:r>
            <a:r>
              <a:rPr lang="en-US" dirty="0" err="1"/>
              <a:t>d’où</a:t>
            </a:r>
            <a:r>
              <a:rPr lang="en-US" dirty="0"/>
              <a:t> </a:t>
            </a:r>
            <a:r>
              <a:rPr lang="en-US" dirty="0" err="1"/>
              <a:t>l’expension</a:t>
            </a:r>
            <a:r>
              <a:rPr lang="en-US" dirty="0"/>
              <a:t> de LMDB.</a:t>
            </a:r>
          </a:p>
        </p:txBody>
      </p:sp>
    </p:spTree>
    <p:extLst>
      <p:ext uri="{BB962C8B-B14F-4D97-AF65-F5344CB8AC3E}">
        <p14:creationId xmlns:p14="http://schemas.microsoft.com/office/powerpoint/2010/main" val="31338930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74638" y="2125662"/>
            <a:ext cx="11887200" cy="1181862"/>
          </a:xfrm>
        </p:spPr>
        <p:txBody>
          <a:bodyPr/>
          <a:lstStyle/>
          <a:p>
            <a:r>
              <a:rPr lang="en-US" sz="7200" dirty="0" err="1"/>
              <a:t>L’agenda</a:t>
            </a:r>
            <a:r>
              <a:rPr lang="en-US" sz="7200" dirty="0"/>
              <a:t> </a:t>
            </a:r>
            <a:r>
              <a:rPr lang="en-US" sz="5400" dirty="0"/>
              <a:t>v2</a:t>
            </a:r>
            <a:r>
              <a:rPr lang="en-US" sz="7200" dirty="0"/>
              <a:t> via les anti-</a:t>
            </a:r>
            <a:r>
              <a:rPr lang="en-US" sz="7200" dirty="0" err="1"/>
              <a:t>sèches</a:t>
            </a:r>
            <a:r>
              <a:rPr lang="en-US" sz="7200" dirty="0"/>
              <a:t> !</a:t>
            </a:r>
          </a:p>
        </p:txBody>
      </p:sp>
    </p:spTree>
    <p:extLst>
      <p:ext uri="{BB962C8B-B14F-4D97-AF65-F5344CB8AC3E}">
        <p14:creationId xmlns:p14="http://schemas.microsoft.com/office/powerpoint/2010/main" val="23714466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E81E0B-065E-44D5-9431-93EB91DED8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Tout </a:t>
            </a:r>
            <a:r>
              <a:rPr lang="en-US" dirty="0" err="1"/>
              <a:t>est</a:t>
            </a:r>
            <a:r>
              <a:rPr lang="en-US" dirty="0"/>
              <a:t> dans le </a:t>
            </a:r>
            <a:r>
              <a:rPr lang="en-US" dirty="0" err="1"/>
              <a:t>tite</a:t>
            </a:r>
            <a:r>
              <a:rPr lang="en-US" dirty="0"/>
              <a:t> des repertoires !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471DC55-FC48-4D6A-B346-C47D38DF6878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3231654"/>
          </a:xfrm>
        </p:spPr>
        <p:txBody>
          <a:bodyPr/>
          <a:lstStyle/>
          <a:p>
            <a:r>
              <a:rPr lang="en-US" sz="4400" dirty="0"/>
              <a:t>La demo </a:t>
            </a:r>
            <a:r>
              <a:rPr lang="en-US" sz="4400" dirty="0" err="1"/>
              <a:t>est</a:t>
            </a:r>
            <a:r>
              <a:rPr lang="en-US" sz="4400" dirty="0"/>
              <a:t> </a:t>
            </a:r>
            <a:r>
              <a:rPr lang="en-US" sz="4400" dirty="0" err="1"/>
              <a:t>divisée</a:t>
            </a:r>
            <a:r>
              <a:rPr lang="en-US" sz="4400" dirty="0"/>
              <a:t> en 4 parties</a:t>
            </a:r>
          </a:p>
          <a:p>
            <a:pPr lvl="1"/>
            <a:r>
              <a:rPr lang="en-US" sz="3600" dirty="0" err="1"/>
              <a:t>lmdb-mdb.master</a:t>
            </a:r>
            <a:r>
              <a:rPr lang="en-US" sz="3600" dirty="0"/>
              <a:t> - </a:t>
            </a:r>
            <a:r>
              <a:rPr lang="en-US" sz="3600" b="1" dirty="0"/>
              <a:t>Just the </a:t>
            </a:r>
            <a:r>
              <a:rPr lang="en-US" sz="3600" b="1" dirty="0" err="1">
                <a:solidFill>
                  <a:srgbClr val="00B0F0"/>
                </a:solidFill>
              </a:rPr>
              <a:t>Dll</a:t>
            </a:r>
            <a:endParaRPr lang="en-US" sz="3600" b="1" dirty="0">
              <a:solidFill>
                <a:srgbClr val="00B0F0"/>
              </a:solidFill>
            </a:endParaRPr>
          </a:p>
          <a:p>
            <a:pPr lvl="1"/>
            <a:r>
              <a:rPr lang="en-US" sz="3600" dirty="0" err="1"/>
              <a:t>lmdb-mdb.master</a:t>
            </a:r>
            <a:r>
              <a:rPr lang="en-US" sz="3600" dirty="0"/>
              <a:t> - </a:t>
            </a:r>
            <a:r>
              <a:rPr lang="en-US" sz="3600" b="1" dirty="0" err="1"/>
              <a:t>Dll</a:t>
            </a:r>
            <a:r>
              <a:rPr lang="en-US" sz="3600" b="1" dirty="0"/>
              <a:t> and </a:t>
            </a:r>
            <a:r>
              <a:rPr lang="en-US" sz="3600" b="1" dirty="0" err="1">
                <a:solidFill>
                  <a:srgbClr val="00B0F0"/>
                </a:solidFill>
              </a:rPr>
              <a:t>ConsoleApp</a:t>
            </a:r>
            <a:endParaRPr lang="en-US" sz="3600" b="1" dirty="0">
              <a:solidFill>
                <a:srgbClr val="00B0F0"/>
              </a:solidFill>
            </a:endParaRPr>
          </a:p>
          <a:p>
            <a:pPr lvl="1"/>
            <a:r>
              <a:rPr lang="en-US" sz="3600" dirty="0" err="1"/>
              <a:t>lmdb-mdb.master</a:t>
            </a:r>
            <a:r>
              <a:rPr lang="en-US" sz="3600" dirty="0"/>
              <a:t> - </a:t>
            </a:r>
            <a:r>
              <a:rPr lang="en-US" sz="3600" b="1" dirty="0">
                <a:solidFill>
                  <a:srgbClr val="00B0F0"/>
                </a:solidFill>
              </a:rPr>
              <a:t>LMDB fixed </a:t>
            </a:r>
            <a:r>
              <a:rPr lang="en-US" sz="3600" b="1" dirty="0"/>
              <a:t>and </a:t>
            </a:r>
            <a:r>
              <a:rPr lang="en-US" sz="3600" b="1" dirty="0" err="1"/>
              <a:t>ConsoleApp</a:t>
            </a:r>
            <a:endParaRPr lang="en-US" sz="3600" b="1" dirty="0"/>
          </a:p>
          <a:p>
            <a:pPr lvl="1"/>
            <a:r>
              <a:rPr lang="en-US" sz="3600" dirty="0" err="1"/>
              <a:t>lmdb-mdb.master</a:t>
            </a:r>
            <a:r>
              <a:rPr lang="en-US" sz="3600" dirty="0"/>
              <a:t> - </a:t>
            </a:r>
            <a:r>
              <a:rPr lang="en-US" sz="3600" b="1" dirty="0"/>
              <a:t>LMDB and last </a:t>
            </a:r>
            <a:r>
              <a:rPr lang="en-US" sz="3600" b="1" dirty="0" err="1">
                <a:solidFill>
                  <a:srgbClr val="00B0F0"/>
                </a:solidFill>
              </a:rPr>
              <a:t>ConsoleApplication</a:t>
            </a:r>
            <a:endParaRPr lang="en-US" sz="3600" b="1" dirty="0">
              <a:solidFill>
                <a:srgbClr val="00B0F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366830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74638" y="2125662"/>
            <a:ext cx="11887200" cy="1181862"/>
          </a:xfrm>
        </p:spPr>
        <p:txBody>
          <a:bodyPr/>
          <a:lstStyle/>
          <a:p>
            <a:r>
              <a:rPr lang="en-US" sz="7200" dirty="0"/>
              <a:t>Go GitHub et download le zip !</a:t>
            </a:r>
          </a:p>
        </p:txBody>
      </p:sp>
    </p:spTree>
    <p:extLst>
      <p:ext uri="{BB962C8B-B14F-4D97-AF65-F5344CB8AC3E}">
        <p14:creationId xmlns:p14="http://schemas.microsoft.com/office/powerpoint/2010/main" val="8914761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Github.com/LMDB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AFACDD2-18AA-4ED3-8118-C544B519FB5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79637" y="1165417"/>
            <a:ext cx="7444079" cy="58211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79997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Les </a:t>
            </a:r>
            <a:r>
              <a:rPr lang="en-US" dirty="0" err="1"/>
              <a:t>projets</a:t>
            </a:r>
            <a:r>
              <a:rPr lang="en-US" dirty="0"/>
              <a:t> OSS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4001095"/>
          </a:xfrm>
        </p:spPr>
        <p:txBody>
          <a:bodyPr/>
          <a:lstStyle/>
          <a:p>
            <a:r>
              <a:rPr lang="en-US" dirty="0"/>
              <a:t>Compilation sous Windows : </a:t>
            </a:r>
            <a:r>
              <a:rPr lang="en-US" dirty="0">
                <a:sym typeface="Wingdings" panose="05000000000000000000" pitchFamily="2" charset="2"/>
              </a:rPr>
              <a:t></a:t>
            </a:r>
          </a:p>
          <a:p>
            <a:pPr lvl="1"/>
            <a:r>
              <a:rPr lang="en-US" dirty="0">
                <a:sym typeface="Wingdings" panose="05000000000000000000" pitchFamily="2" charset="2"/>
              </a:rPr>
              <a:t>Pas de solution, pas de </a:t>
            </a:r>
            <a:r>
              <a:rPr lang="en-US" dirty="0" err="1">
                <a:sym typeface="Wingdings" panose="05000000000000000000" pitchFamily="2" charset="2"/>
              </a:rPr>
              <a:t>fichier</a:t>
            </a:r>
            <a:r>
              <a:rPr lang="en-US" dirty="0">
                <a:sym typeface="Wingdings" panose="05000000000000000000" pitchFamily="2" charset="2"/>
              </a:rPr>
              <a:t> </a:t>
            </a:r>
            <a:r>
              <a:rPr lang="en-US" dirty="0" err="1">
                <a:sym typeface="Wingdings" panose="05000000000000000000" pitchFamily="2" charset="2"/>
              </a:rPr>
              <a:t>projet</a:t>
            </a:r>
            <a:endParaRPr lang="en-US" dirty="0">
              <a:sym typeface="Wingdings" panose="05000000000000000000" pitchFamily="2" charset="2"/>
            </a:endParaRPr>
          </a:p>
          <a:p>
            <a:pPr lvl="1"/>
            <a:r>
              <a:rPr lang="en-US" dirty="0" err="1">
                <a:sym typeface="Wingdings" panose="05000000000000000000" pitchFamily="2" charset="2"/>
              </a:rPr>
              <a:t>Juste</a:t>
            </a:r>
            <a:r>
              <a:rPr lang="en-US" dirty="0">
                <a:sym typeface="Wingdings" panose="05000000000000000000" pitchFamily="2" charset="2"/>
              </a:rPr>
              <a:t> un </a:t>
            </a:r>
            <a:r>
              <a:rPr lang="en-US" dirty="0" err="1">
                <a:sym typeface="Wingdings" panose="05000000000000000000" pitchFamily="2" charset="2"/>
              </a:rPr>
              <a:t>makefile</a:t>
            </a:r>
            <a:r>
              <a:rPr lang="en-US" dirty="0">
                <a:sym typeface="Wingdings" panose="05000000000000000000" pitchFamily="2" charset="2"/>
              </a:rPr>
              <a:t> GNU</a:t>
            </a:r>
          </a:p>
          <a:p>
            <a:pPr lvl="2"/>
            <a:r>
              <a:rPr lang="en-US" dirty="0" err="1">
                <a:sym typeface="Wingdings" panose="05000000000000000000" pitchFamily="2" charset="2"/>
              </a:rPr>
              <a:t>Ça</a:t>
            </a:r>
            <a:r>
              <a:rPr lang="en-US" dirty="0">
                <a:sym typeface="Wingdings" panose="05000000000000000000" pitchFamily="2" charset="2"/>
              </a:rPr>
              <a:t> </a:t>
            </a:r>
            <a:r>
              <a:rPr lang="en-US" dirty="0" err="1">
                <a:sym typeface="Wingdings" panose="05000000000000000000" pitchFamily="2" charset="2"/>
              </a:rPr>
              <a:t>tombe</a:t>
            </a:r>
            <a:r>
              <a:rPr lang="en-US" dirty="0">
                <a:sym typeface="Wingdings" panose="05000000000000000000" pitchFamily="2" charset="2"/>
              </a:rPr>
              <a:t> bien, MSVC ne le </a:t>
            </a:r>
            <a:r>
              <a:rPr lang="en-US" dirty="0" err="1">
                <a:sym typeface="Wingdings" panose="05000000000000000000" pitchFamily="2" charset="2"/>
              </a:rPr>
              <a:t>supporte</a:t>
            </a:r>
            <a:r>
              <a:rPr lang="en-US" dirty="0">
                <a:sym typeface="Wingdings" panose="05000000000000000000" pitchFamily="2" charset="2"/>
              </a:rPr>
              <a:t> que en </a:t>
            </a:r>
            <a:r>
              <a:rPr lang="en-US" dirty="0" err="1">
                <a:sym typeface="Wingdings" panose="05000000000000000000" pitchFamily="2" charset="2"/>
              </a:rPr>
              <a:t>ligne</a:t>
            </a:r>
            <a:r>
              <a:rPr lang="en-US" dirty="0">
                <a:sym typeface="Wingdings" panose="05000000000000000000" pitchFamily="2" charset="2"/>
              </a:rPr>
              <a:t> de </a:t>
            </a:r>
            <a:r>
              <a:rPr lang="en-US" dirty="0" err="1">
                <a:sym typeface="Wingdings" panose="05000000000000000000" pitchFamily="2" charset="2"/>
              </a:rPr>
              <a:t>commande</a:t>
            </a:r>
            <a:r>
              <a:rPr lang="en-US" dirty="0">
                <a:sym typeface="Wingdings" panose="05000000000000000000" pitchFamily="2" charset="2"/>
              </a:rPr>
              <a:t> !</a:t>
            </a:r>
          </a:p>
          <a:p>
            <a:pPr lvl="2"/>
            <a:endParaRPr lang="en-US" dirty="0">
              <a:sym typeface="Wingdings" panose="05000000000000000000" pitchFamily="2" charset="2"/>
            </a:endParaRPr>
          </a:p>
          <a:p>
            <a:r>
              <a:rPr lang="en-US" dirty="0">
                <a:sym typeface="Wingdings" panose="05000000000000000000" pitchFamily="2" charset="2"/>
              </a:rPr>
              <a:t>Des </a:t>
            </a:r>
            <a:r>
              <a:rPr lang="en-US" dirty="0" err="1">
                <a:sym typeface="Wingdings" panose="05000000000000000000" pitchFamily="2" charset="2"/>
              </a:rPr>
              <a:t>développeurs</a:t>
            </a:r>
            <a:r>
              <a:rPr lang="en-US" dirty="0">
                <a:sym typeface="Wingdings" panose="05000000000000000000" pitchFamily="2" charset="2"/>
              </a:rPr>
              <a:t> en </a:t>
            </a:r>
            <a:r>
              <a:rPr lang="en-US" dirty="0" err="1">
                <a:sym typeface="Wingdings" panose="05000000000000000000" pitchFamily="2" charset="2"/>
              </a:rPr>
              <a:t>délire</a:t>
            </a:r>
            <a:endParaRPr lang="en-US" dirty="0">
              <a:sym typeface="Wingdings" panose="05000000000000000000" pitchFamily="2" charset="2"/>
            </a:endParaRPr>
          </a:p>
          <a:p>
            <a:pPr lvl="1"/>
            <a:r>
              <a:rPr lang="en-US" dirty="0" err="1">
                <a:sym typeface="Wingdings" panose="05000000000000000000" pitchFamily="2" charset="2"/>
              </a:rPr>
              <a:t>Utilisation</a:t>
            </a:r>
            <a:r>
              <a:rPr lang="en-US" dirty="0">
                <a:sym typeface="Wingdings" panose="05000000000000000000" pitchFamily="2" charset="2"/>
              </a:rPr>
              <a:t> de NTDLL.DLL</a:t>
            </a:r>
          </a:p>
          <a:p>
            <a:pPr lvl="2"/>
            <a:r>
              <a:rPr lang="en-US" dirty="0">
                <a:sym typeface="Wingdings" panose="05000000000000000000" pitchFamily="2" charset="2"/>
              </a:rPr>
              <a:t>Comme au bon </a:t>
            </a:r>
            <a:r>
              <a:rPr lang="en-US" dirty="0" err="1">
                <a:sym typeface="Wingdings" panose="05000000000000000000" pitchFamily="2" charset="2"/>
              </a:rPr>
              <a:t>vieux</a:t>
            </a:r>
            <a:r>
              <a:rPr lang="en-US" dirty="0">
                <a:sym typeface="Wingdings" panose="05000000000000000000" pitchFamily="2" charset="2"/>
              </a:rPr>
              <a:t> temps de Windows Internals, the API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453879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1D9EC16-2BEE-402E-A96B-B42BD7FABB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/>
              <a:t>L’archive</a:t>
            </a:r>
            <a:r>
              <a:rPr lang="en-US" dirty="0"/>
              <a:t> GitHub… (</a:t>
            </a:r>
            <a:r>
              <a:rPr lang="en-US" dirty="0" err="1"/>
              <a:t>débrouilles</a:t>
            </a:r>
            <a:r>
              <a:rPr lang="en-US" dirty="0"/>
              <a:t> </a:t>
            </a:r>
            <a:r>
              <a:rPr lang="en-US" dirty="0" err="1"/>
              <a:t>toi</a:t>
            </a:r>
            <a:r>
              <a:rPr lang="en-US" dirty="0"/>
              <a:t>!)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B3458AB-6DC7-4EB3-A019-F43BB09C118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79637" y="1328085"/>
            <a:ext cx="7564039" cy="56664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767465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ACD678-EC81-4E72-A031-E4923547EC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/>
              <a:t>Ça</a:t>
            </a:r>
            <a:r>
              <a:rPr lang="en-US" dirty="0"/>
              <a:t> build avec un petit effort !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1181D5BC-D150-49B9-9261-74EE42002BB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55837" y="1363662"/>
            <a:ext cx="7772400" cy="5487065"/>
          </a:xfrm>
          <a:prstGeom prst="rect">
            <a:avLst/>
          </a:prstGeom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CEB6139E-3C7A-4CED-9C37-AEEB4051306E}"/>
              </a:ext>
            </a:extLst>
          </p:cNvPr>
          <p:cNvSpPr/>
          <p:nvPr/>
        </p:nvSpPr>
        <p:spPr bwMode="auto">
          <a:xfrm>
            <a:off x="2255837" y="6088062"/>
            <a:ext cx="3657600" cy="381000"/>
          </a:xfrm>
          <a:prstGeom prst="rect">
            <a:avLst/>
          </a:prstGeom>
          <a:noFill/>
          <a:ln w="50800">
            <a:solidFill>
              <a:srgbClr val="FFC000"/>
            </a:solidFill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endParaRPr lang="en-US" sz="2400" dirty="0" err="1">
              <a:noFill/>
              <a:ea typeface="Segoe UI" pitchFamily="34" charset="0"/>
              <a:cs typeface="Segoe U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485642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74638" y="2125662"/>
            <a:ext cx="11887200" cy="1181862"/>
          </a:xfrm>
        </p:spPr>
        <p:txBody>
          <a:bodyPr/>
          <a:lstStyle/>
          <a:p>
            <a:r>
              <a:rPr lang="en-US" sz="7200" dirty="0" err="1"/>
              <a:t>Créé</a:t>
            </a:r>
            <a:r>
              <a:rPr lang="en-US" sz="7200" dirty="0"/>
              <a:t> </a:t>
            </a:r>
            <a:r>
              <a:rPr lang="en-US" sz="7200" dirty="0" err="1"/>
              <a:t>moi</a:t>
            </a:r>
            <a:r>
              <a:rPr lang="en-US" sz="7200" dirty="0"/>
              <a:t> </a:t>
            </a:r>
            <a:r>
              <a:rPr lang="en-US" sz="7200" dirty="0" err="1"/>
              <a:t>une</a:t>
            </a:r>
            <a:r>
              <a:rPr lang="en-US" sz="7200" dirty="0"/>
              <a:t> DLL!</a:t>
            </a:r>
          </a:p>
        </p:txBody>
      </p:sp>
    </p:spTree>
    <p:extLst>
      <p:ext uri="{BB962C8B-B14F-4D97-AF65-F5344CB8AC3E}">
        <p14:creationId xmlns:p14="http://schemas.microsoft.com/office/powerpoint/2010/main" val="30554250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/>
              <a:t>Créer</a:t>
            </a:r>
            <a:r>
              <a:rPr lang="en-US" dirty="0"/>
              <a:t> </a:t>
            </a:r>
            <a:r>
              <a:rPr lang="en-US" dirty="0" err="1"/>
              <a:t>une</a:t>
            </a:r>
            <a:r>
              <a:rPr lang="en-US" dirty="0"/>
              <a:t> DLL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3730252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Nouveau </a:t>
            </a:r>
            <a:r>
              <a:rPr lang="en-US" dirty="0" err="1"/>
              <a:t>projet</a:t>
            </a:r>
            <a:r>
              <a:rPr lang="en-US" dirty="0"/>
              <a:t>:</a:t>
            </a:r>
          </a:p>
          <a:p>
            <a:pPr>
              <a:buFontTx/>
              <a:buChar char="-"/>
            </a:pPr>
            <a:r>
              <a:rPr lang="en-US" dirty="0"/>
              <a:t>DLL</a:t>
            </a:r>
          </a:p>
          <a:p>
            <a:pPr>
              <a:buFontTx/>
              <a:buChar char="-"/>
            </a:pPr>
            <a:r>
              <a:rPr lang="en-US" dirty="0"/>
              <a:t>Export de symbols</a:t>
            </a:r>
          </a:p>
          <a:p>
            <a:pPr>
              <a:buFontTx/>
              <a:buChar char="-"/>
            </a:pPr>
            <a:r>
              <a:rPr lang="en-US" dirty="0" err="1"/>
              <a:t>Mettre</a:t>
            </a:r>
            <a:r>
              <a:rPr lang="en-US" dirty="0"/>
              <a:t> XXX_API </a:t>
            </a:r>
            <a:r>
              <a:rPr lang="en-US" dirty="0" err="1"/>
              <a:t>devant</a:t>
            </a:r>
            <a:r>
              <a:rPr lang="en-US" dirty="0"/>
              <a:t> </a:t>
            </a:r>
            <a:r>
              <a:rPr lang="en-US" dirty="0" err="1"/>
              <a:t>chaque</a:t>
            </a:r>
            <a:r>
              <a:rPr lang="en-US" dirty="0"/>
              <a:t> function en .H et .C</a:t>
            </a:r>
          </a:p>
          <a:p>
            <a:pPr>
              <a:buFontTx/>
              <a:buChar char="-"/>
            </a:pPr>
            <a:endParaRPr lang="en-US" dirty="0"/>
          </a:p>
          <a:p>
            <a:pPr>
              <a:buFontTx/>
              <a:buChar char="-"/>
            </a:pPr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B168CB3-AE2D-422C-B070-835A9C1AD2D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93987" y="4335462"/>
            <a:ext cx="7048500" cy="1638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456264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529F5EAA-BC54-4B05-960F-1C45426115E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79637" y="1026138"/>
            <a:ext cx="7425345" cy="5830946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42ACD678-EC81-4E72-A031-E4923547EC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/>
              <a:t>C’est</a:t>
            </a:r>
            <a:r>
              <a:rPr lang="en-US" dirty="0"/>
              <a:t> possible, la prevue !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CEB6139E-3C7A-4CED-9C37-AEEB4051306E}"/>
              </a:ext>
            </a:extLst>
          </p:cNvPr>
          <p:cNvSpPr/>
          <p:nvPr/>
        </p:nvSpPr>
        <p:spPr bwMode="auto">
          <a:xfrm>
            <a:off x="2255837" y="6088062"/>
            <a:ext cx="3657600" cy="381000"/>
          </a:xfrm>
          <a:prstGeom prst="rect">
            <a:avLst/>
          </a:prstGeom>
          <a:noFill/>
          <a:ln w="50800">
            <a:solidFill>
              <a:srgbClr val="FFC000"/>
            </a:solidFill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endParaRPr lang="en-US" sz="2400" dirty="0" err="1">
              <a:noFill/>
              <a:ea typeface="Segoe UI" pitchFamily="34" charset="0"/>
              <a:cs typeface="Segoe U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856249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7200" dirty="0" err="1"/>
              <a:t>Utiliser</a:t>
            </a:r>
            <a:r>
              <a:rPr lang="en-US" sz="7200" dirty="0"/>
              <a:t> LMDB</a:t>
            </a:r>
          </a:p>
        </p:txBody>
      </p:sp>
    </p:spTree>
    <p:extLst>
      <p:ext uri="{BB962C8B-B14F-4D97-AF65-F5344CB8AC3E}">
        <p14:creationId xmlns:p14="http://schemas.microsoft.com/office/powerpoint/2010/main" val="33672678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/>
              <a:t>Utiliser</a:t>
            </a:r>
            <a:r>
              <a:rPr lang="en-US" dirty="0"/>
              <a:t> LMDB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0"/>
          </p:nvPr>
        </p:nvSpPr>
        <p:spPr>
          <a:xfrm>
            <a:off x="274702" y="1211287"/>
            <a:ext cx="11888787" cy="1902059"/>
          </a:xfrm>
        </p:spPr>
        <p:txBody>
          <a:bodyPr/>
          <a:lstStyle/>
          <a:p>
            <a:r>
              <a:rPr lang="en-US" dirty="0"/>
              <a:t>Init</a:t>
            </a:r>
          </a:p>
          <a:p>
            <a:r>
              <a:rPr lang="en-US" dirty="0"/>
              <a:t>Put</a:t>
            </a:r>
          </a:p>
          <a:p>
            <a:r>
              <a:rPr lang="en-US" dirty="0"/>
              <a:t>Get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4431CAC-AED7-4672-A923-721D7A284F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25177" y="-7938"/>
            <a:ext cx="7011298" cy="6994525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244B39F9-928E-4D61-B22C-082DD11100E7}"/>
              </a:ext>
            </a:extLst>
          </p:cNvPr>
          <p:cNvSpPr/>
          <p:nvPr/>
        </p:nvSpPr>
        <p:spPr bwMode="auto">
          <a:xfrm>
            <a:off x="5425177" y="0"/>
            <a:ext cx="4298260" cy="592956"/>
          </a:xfrm>
          <a:prstGeom prst="rect">
            <a:avLst/>
          </a:prstGeom>
          <a:noFill/>
          <a:ln w="50800">
            <a:solidFill>
              <a:srgbClr val="FFC000"/>
            </a:solidFill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endParaRPr lang="en-US" sz="2400" dirty="0" err="1">
              <a:noFill/>
              <a:ea typeface="Segoe UI" pitchFamily="34" charset="0"/>
              <a:cs typeface="Segoe UI" pitchFamily="34" charset="0"/>
            </a:endParaRP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145C5A5A-3124-4484-9040-28F753CFB418}"/>
              </a:ext>
            </a:extLst>
          </p:cNvPr>
          <p:cNvSpPr/>
          <p:nvPr/>
        </p:nvSpPr>
        <p:spPr bwMode="auto">
          <a:xfrm>
            <a:off x="5684837" y="2811462"/>
            <a:ext cx="4572000" cy="381000"/>
          </a:xfrm>
          <a:prstGeom prst="rect">
            <a:avLst/>
          </a:prstGeom>
          <a:noFill/>
          <a:ln w="50800">
            <a:solidFill>
              <a:srgbClr val="FFC000"/>
            </a:solidFill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endParaRPr lang="en-US" sz="2400" dirty="0" err="1">
              <a:noFill/>
              <a:ea typeface="Segoe UI" pitchFamily="34" charset="0"/>
              <a:cs typeface="Segoe UI" pitchFamily="34" charset="0"/>
            </a:endParaRP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3A6BA9D5-5C36-4728-84D1-1320FB44BEAC}"/>
              </a:ext>
            </a:extLst>
          </p:cNvPr>
          <p:cNvSpPr/>
          <p:nvPr/>
        </p:nvSpPr>
        <p:spPr bwMode="auto">
          <a:xfrm>
            <a:off x="5684837" y="5935662"/>
            <a:ext cx="3886200" cy="381000"/>
          </a:xfrm>
          <a:prstGeom prst="rect">
            <a:avLst/>
          </a:prstGeom>
          <a:noFill/>
          <a:ln w="50800">
            <a:solidFill>
              <a:srgbClr val="FFC000"/>
            </a:solidFill>
            <a:headEnd type="none" w="med" len="med"/>
            <a:tailEnd type="none" w="med" len="med"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algn="ctr" defTabSz="932472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endParaRPr lang="en-US" sz="2400" dirty="0" err="1">
              <a:noFill/>
              <a:ea typeface="Segoe UI" pitchFamily="34" charset="0"/>
              <a:cs typeface="Segoe U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454420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A2BEAE2-4CC9-44D3-9308-6403C73E60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La performance en </a:t>
            </a:r>
            <a:r>
              <a:rPr lang="en-US" dirty="0" err="1"/>
              <a:t>chiffres</a:t>
            </a:r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2F830EBC-4972-418F-9E41-5B9866D1E5A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22437" y="1176336"/>
            <a:ext cx="8739187" cy="5721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091668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F249ED98-0E69-4370-8942-43FE256DDEE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41637" y="1135062"/>
            <a:ext cx="5811562" cy="1076622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14EFEDD9-CEAD-4C12-816C-DFD736020F5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84637" y="2582862"/>
            <a:ext cx="3898616" cy="1044829"/>
          </a:xfrm>
          <a:prstGeom prst="rect">
            <a:avLst/>
          </a:prstGeom>
        </p:spPr>
      </p:pic>
      <p:pic>
        <p:nvPicPr>
          <p:cNvPr id="6" name="Image 2" descr="C:\christophep\CPi\TechDays 2012\ChristophePichaud.jpg">
            <a:extLst>
              <a:ext uri="{FF2B5EF4-FFF2-40B4-BE49-F238E27FC236}">
                <a16:creationId xmlns:a16="http://schemas.microsoft.com/office/drawing/2014/main" id="{984AA792-8EF1-440E-BD2A-FA74D500E66D}"/>
              </a:ext>
            </a:extLst>
          </p:cNvPr>
          <p:cNvPicPr/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532437" y="4335462"/>
            <a:ext cx="1266825" cy="1266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Image 6">
            <a:extLst>
              <a:ext uri="{FF2B5EF4-FFF2-40B4-BE49-F238E27FC236}">
                <a16:creationId xmlns:a16="http://schemas.microsoft.com/office/drawing/2014/main" id="{20304597-F5BE-44F5-A186-65119F844A2E}"/>
              </a:ext>
            </a:extLst>
          </p:cNvPr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85116" y="5673470"/>
            <a:ext cx="1561465" cy="63817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7584777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5-50111_Build 2017_LIGHT GRAY TEMPLATE">
  <a:themeElements>
    <a:clrScheme name="Build 2017 Colors">
      <a:dk1>
        <a:srgbClr val="505050"/>
      </a:dk1>
      <a:lt1>
        <a:srgbClr val="FFFFFF"/>
      </a:lt1>
      <a:dk2>
        <a:srgbClr val="0078D7"/>
      </a:dk2>
      <a:lt2>
        <a:srgbClr val="EAEAEA"/>
      </a:lt2>
      <a:accent1>
        <a:srgbClr val="0078D7"/>
      </a:accent1>
      <a:accent2>
        <a:srgbClr val="00BCF2"/>
      </a:accent2>
      <a:accent3>
        <a:srgbClr val="505050"/>
      </a:accent3>
      <a:accent4>
        <a:srgbClr val="002050"/>
      </a:accent4>
      <a:accent5>
        <a:srgbClr val="FFB900"/>
      </a:accent5>
      <a:accent6>
        <a:srgbClr val="D2D2D2"/>
      </a:accent6>
      <a:hlink>
        <a:srgbClr val="00BCF2"/>
      </a:hlink>
      <a:folHlink>
        <a:srgbClr val="00BCF2"/>
      </a:folHlink>
    </a:clrScheme>
    <a:fontScheme name="Segoe UI Light - Segoe UI Semilight">
      <a:majorFont>
        <a:latin typeface="Segoe UI Light"/>
        <a:ea typeface=""/>
        <a:cs typeface=""/>
      </a:majorFont>
      <a:minorFont>
        <a:latin typeface="Segoe UI Semilight"/>
        <a:ea typeface=""/>
        <a:cs typeface=""/>
      </a:minorFont>
    </a:fontScheme>
    <a:fmtScheme name="Couture">
      <a:fillStyleLst>
        <a:solidFill>
          <a:schemeClr val="phClr"/>
        </a:solidFill>
        <a:solidFill>
          <a:schemeClr val="phClr">
            <a:tint val="65000"/>
          </a:schemeClr>
        </a:solidFill>
        <a:solidFill>
          <a:schemeClr val="phClr">
            <a:shade val="80000"/>
            <a:satMod val="180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7145" cap="flat" cmpd="sng" algn="ctr">
          <a:solidFill>
            <a:schemeClr val="phClr">
              <a:shade val="95000"/>
              <a:alpha val="50000"/>
              <a:satMod val="150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44450" dist="1397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twoPt" dir="tl"/>
          </a:scene3d>
          <a:sp3d prstMaterial="flat">
            <a:bevelT w="19050" h="31750" prst="coolSlant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solidFill>
          <a:schemeClr val="accent1"/>
        </a:solidFill>
        <a:ln>
          <a:noFill/>
          <a:headEnd type="none" w="med" len="med"/>
          <a:tailEnd type="none" w="med" len="med"/>
        </a:ln>
        <a:effectLst/>
      </a:spPr>
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<a:prstTxWarp prst="textNoShape">
          <a:avLst/>
        </a:prstTxWarp>
        <a:noAutofit/>
      </a:bodyPr>
      <a:lstStyle>
        <a:defPPr defTabSz="932472" fontAlgn="base">
          <a:lnSpc>
            <a:spcPct val="90000"/>
          </a:lnSpc>
          <a:spcBef>
            <a:spcPct val="0"/>
          </a:spcBef>
          <a:spcAft>
            <a:spcPct val="0"/>
          </a:spcAft>
          <a:defRPr sz="2400" dirty="0" err="1" smtClean="0">
            <a:gradFill>
              <a:gsLst>
                <a:gs pos="0">
                  <a:srgbClr val="FFFFFF"/>
                </a:gs>
                <a:gs pos="100000">
                  <a:srgbClr val="FFFFFF"/>
                </a:gs>
              </a:gsLst>
              <a:lin ang="5400000" scaled="0"/>
            </a:gradFill>
            <a:ea typeface="Segoe UI" pitchFamily="34" charset="0"/>
            <a:cs typeface="Segoe UI" pitchFamily="34" charset="0"/>
          </a:defRPr>
        </a:defPPr>
      </a:lstStyle>
      <a:style>
        <a:lnRef idx="1">
          <a:schemeClr val="accent2"/>
        </a:lnRef>
        <a:fillRef idx="3">
          <a:schemeClr val="accent2"/>
        </a:fillRef>
        <a:effectRef idx="2">
          <a:schemeClr val="accent2"/>
        </a:effectRef>
        <a:fontRef idx="minor">
          <a:schemeClr val="lt1"/>
        </a:fontRef>
      </a:style>
    </a:spDef>
    <a:lnDef>
      <a:spPr>
        <a:ln>
          <a:solidFill>
            <a:schemeClr val="tx1"/>
          </a:solidFill>
          <a:headEnd type="none"/>
          <a:tailEnd type="none"/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lIns="182880" tIns="146304" rIns="182880" bIns="146304" rtlCol="0">
        <a:spAutoFit/>
      </a:bodyPr>
      <a:lstStyle>
        <a:defPPr>
          <a:lnSpc>
            <a:spcPct val="90000"/>
          </a:lnSpc>
          <a:spcAft>
            <a:spcPts val="600"/>
          </a:spcAft>
          <a:defRPr sz="2400" dirty="0" err="1" smtClean="0">
            <a:gradFill>
              <a:gsLst>
                <a:gs pos="2917">
                  <a:schemeClr val="tx1"/>
                </a:gs>
                <a:gs pos="30000">
                  <a:schemeClr val="tx1"/>
                </a:gs>
              </a:gsLst>
              <a:lin ang="5400000" scaled="0"/>
            </a:gradFill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Microsoft_Build2017_Template.potx" id="{5417D3E2-C3A5-48BF-8802-FB8B38AE9E9C}" vid="{3B9D3600-BA2F-499E-9B74-B0493B08579C}"/>
    </a:ext>
  </a:extLst>
</a:theme>
</file>

<file path=ppt/theme/theme2.xml><?xml version="1.0" encoding="utf-8"?>
<a:theme xmlns:a="http://schemas.openxmlformats.org/drawingml/2006/main" name="5-50111_Build 2017_DARK GRAY TEMPLATE">
  <a:themeElements>
    <a:clrScheme name="Build 2017 Colors (Dark Gray)">
      <a:dk1>
        <a:srgbClr val="505050"/>
      </a:dk1>
      <a:lt1>
        <a:srgbClr val="FFFFFF"/>
      </a:lt1>
      <a:dk2>
        <a:srgbClr val="0078D7"/>
      </a:dk2>
      <a:lt2>
        <a:srgbClr val="EAEAEA"/>
      </a:lt2>
      <a:accent1>
        <a:srgbClr val="0078D7"/>
      </a:accent1>
      <a:accent2>
        <a:srgbClr val="00BCF2"/>
      </a:accent2>
      <a:accent3>
        <a:srgbClr val="EAEAEA"/>
      </a:accent3>
      <a:accent4>
        <a:srgbClr val="002050"/>
      </a:accent4>
      <a:accent5>
        <a:srgbClr val="FFB900"/>
      </a:accent5>
      <a:accent6>
        <a:srgbClr val="737373"/>
      </a:accent6>
      <a:hlink>
        <a:srgbClr val="00BCF2"/>
      </a:hlink>
      <a:folHlink>
        <a:srgbClr val="00BCF2"/>
      </a:folHlink>
    </a:clrScheme>
    <a:fontScheme name="Segoe UI Light - Segoe UI Semilight">
      <a:majorFont>
        <a:latin typeface="Segoe UI Light"/>
        <a:ea typeface=""/>
        <a:cs typeface=""/>
      </a:majorFont>
      <a:minorFont>
        <a:latin typeface="Segoe UI Semilight"/>
        <a:ea typeface=""/>
        <a:cs typeface=""/>
      </a:minorFont>
    </a:fontScheme>
    <a:fmtScheme name="Couture">
      <a:fillStyleLst>
        <a:solidFill>
          <a:schemeClr val="phClr"/>
        </a:solidFill>
        <a:solidFill>
          <a:schemeClr val="phClr">
            <a:tint val="65000"/>
          </a:schemeClr>
        </a:solidFill>
        <a:solidFill>
          <a:schemeClr val="phClr">
            <a:shade val="80000"/>
            <a:satMod val="180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7145" cap="flat" cmpd="sng" algn="ctr">
          <a:solidFill>
            <a:schemeClr val="phClr">
              <a:shade val="95000"/>
              <a:alpha val="50000"/>
              <a:satMod val="150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44450" dist="1397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twoPt" dir="tl"/>
          </a:scene3d>
          <a:sp3d prstMaterial="flat">
            <a:bevelT w="19050" h="31750" prst="coolSlant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solidFill>
          <a:schemeClr val="accent1"/>
        </a:solidFill>
        <a:ln>
          <a:noFill/>
          <a:headEnd type="none" w="med" len="med"/>
          <a:tailEnd type="none" w="med" len="med"/>
        </a:ln>
        <a:effectLst/>
      </a:spPr>
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<a:prstTxWarp prst="textNoShape">
          <a:avLst/>
        </a:prstTxWarp>
        <a:noAutofit/>
      </a:bodyPr>
      <a:lstStyle>
        <a:defPPr defTabSz="932472" fontAlgn="base">
          <a:lnSpc>
            <a:spcPct val="90000"/>
          </a:lnSpc>
          <a:spcBef>
            <a:spcPct val="0"/>
          </a:spcBef>
          <a:spcAft>
            <a:spcPct val="0"/>
          </a:spcAft>
          <a:defRPr sz="2400" dirty="0" err="1" smtClean="0">
            <a:gradFill>
              <a:gsLst>
                <a:gs pos="0">
                  <a:srgbClr val="FFFFFF"/>
                </a:gs>
                <a:gs pos="100000">
                  <a:srgbClr val="FFFFFF"/>
                </a:gs>
              </a:gsLst>
              <a:lin ang="5400000" scaled="0"/>
            </a:gradFill>
            <a:ea typeface="Segoe UI" pitchFamily="34" charset="0"/>
            <a:cs typeface="Segoe UI" pitchFamily="34" charset="0"/>
          </a:defRPr>
        </a:defPPr>
      </a:lstStyle>
      <a:style>
        <a:lnRef idx="1">
          <a:schemeClr val="accent2"/>
        </a:lnRef>
        <a:fillRef idx="3">
          <a:schemeClr val="accent2"/>
        </a:fillRef>
        <a:effectRef idx="2">
          <a:schemeClr val="accent2"/>
        </a:effectRef>
        <a:fontRef idx="minor">
          <a:schemeClr val="lt1"/>
        </a:fontRef>
      </a:style>
    </a:spDef>
    <a:lnDef>
      <a:spPr>
        <a:ln>
          <a:solidFill>
            <a:schemeClr val="tx1"/>
          </a:solidFill>
          <a:headEnd type="none"/>
          <a:tailEnd type="none"/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lIns="182880" tIns="146304" rIns="182880" bIns="146304" rtlCol="0">
        <a:spAutoFit/>
      </a:bodyPr>
      <a:lstStyle>
        <a:defPPr>
          <a:lnSpc>
            <a:spcPct val="90000"/>
          </a:lnSpc>
          <a:spcAft>
            <a:spcPts val="600"/>
          </a:spcAft>
          <a:defRPr sz="2400" dirty="0" err="1" smtClean="0">
            <a:gradFill>
              <a:gsLst>
                <a:gs pos="2917">
                  <a:schemeClr val="tx1"/>
                </a:gs>
                <a:gs pos="30000">
                  <a:schemeClr val="tx1"/>
                </a:gs>
              </a:gsLst>
              <a:lin ang="5400000" scaled="0"/>
            </a:gradFill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Microsoft_Build2017_Template.potx" id="{5417D3E2-C3A5-48BF-8802-FB8B38AE9E9C}" vid="{D138E69B-724A-4446-A2DA-FF3B08B1663E}"/>
    </a:ext>
  </a:extLst>
</a:theme>
</file>

<file path=ppt/theme/theme3.xml><?xml version="1.0" encoding="utf-8"?>
<a:theme xmlns:a="http://schemas.openxmlformats.org/drawingml/2006/main" name="1_5-50111_Build 2017_LIGHT GRAY TEMPLATE">
  <a:themeElements>
    <a:clrScheme name="Build 2017 Colors">
      <a:dk1>
        <a:srgbClr val="505050"/>
      </a:dk1>
      <a:lt1>
        <a:srgbClr val="FFFFFF"/>
      </a:lt1>
      <a:dk2>
        <a:srgbClr val="0078D7"/>
      </a:dk2>
      <a:lt2>
        <a:srgbClr val="EAEAEA"/>
      </a:lt2>
      <a:accent1>
        <a:srgbClr val="0078D7"/>
      </a:accent1>
      <a:accent2>
        <a:srgbClr val="00BCF2"/>
      </a:accent2>
      <a:accent3>
        <a:srgbClr val="505050"/>
      </a:accent3>
      <a:accent4>
        <a:srgbClr val="002050"/>
      </a:accent4>
      <a:accent5>
        <a:srgbClr val="FFB900"/>
      </a:accent5>
      <a:accent6>
        <a:srgbClr val="D2D2D2"/>
      </a:accent6>
      <a:hlink>
        <a:srgbClr val="00BCF2"/>
      </a:hlink>
      <a:folHlink>
        <a:srgbClr val="00BCF2"/>
      </a:folHlink>
    </a:clrScheme>
    <a:fontScheme name="Segoe UI Light - Segoe UI Semilight">
      <a:majorFont>
        <a:latin typeface="Segoe UI Light"/>
        <a:ea typeface=""/>
        <a:cs typeface=""/>
      </a:majorFont>
      <a:minorFont>
        <a:latin typeface="Segoe UI Semilight"/>
        <a:ea typeface=""/>
        <a:cs typeface=""/>
      </a:minorFont>
    </a:fontScheme>
    <a:fmtScheme name="Couture">
      <a:fillStyleLst>
        <a:solidFill>
          <a:schemeClr val="phClr"/>
        </a:solidFill>
        <a:solidFill>
          <a:schemeClr val="phClr">
            <a:tint val="65000"/>
          </a:schemeClr>
        </a:solidFill>
        <a:solidFill>
          <a:schemeClr val="phClr">
            <a:shade val="80000"/>
            <a:satMod val="180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7145" cap="flat" cmpd="sng" algn="ctr">
          <a:solidFill>
            <a:schemeClr val="phClr">
              <a:shade val="95000"/>
              <a:alpha val="50000"/>
              <a:satMod val="150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44450" dist="1397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twoPt" dir="tl"/>
          </a:scene3d>
          <a:sp3d prstMaterial="flat">
            <a:bevelT w="19050" h="31750" prst="coolSlant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solidFill>
          <a:schemeClr val="accent1"/>
        </a:solidFill>
        <a:ln>
          <a:noFill/>
          <a:headEnd type="none" w="med" len="med"/>
          <a:tailEnd type="none" w="med" len="med"/>
        </a:ln>
        <a:effectLst/>
      </a:spPr>
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<a:prstTxWarp prst="textNoShape">
          <a:avLst/>
        </a:prstTxWarp>
        <a:noAutofit/>
      </a:bodyPr>
      <a:lstStyle>
        <a:defPPr defTabSz="932472" fontAlgn="base">
          <a:lnSpc>
            <a:spcPct val="90000"/>
          </a:lnSpc>
          <a:spcBef>
            <a:spcPct val="0"/>
          </a:spcBef>
          <a:spcAft>
            <a:spcPct val="0"/>
          </a:spcAft>
          <a:defRPr sz="2400" dirty="0" err="1" smtClean="0">
            <a:gradFill>
              <a:gsLst>
                <a:gs pos="0">
                  <a:srgbClr val="FFFFFF"/>
                </a:gs>
                <a:gs pos="100000">
                  <a:srgbClr val="FFFFFF"/>
                </a:gs>
              </a:gsLst>
              <a:lin ang="5400000" scaled="0"/>
            </a:gradFill>
            <a:ea typeface="Segoe UI" pitchFamily="34" charset="0"/>
            <a:cs typeface="Segoe UI" pitchFamily="34" charset="0"/>
          </a:defRPr>
        </a:defPPr>
      </a:lstStyle>
      <a:style>
        <a:lnRef idx="1">
          <a:schemeClr val="accent2"/>
        </a:lnRef>
        <a:fillRef idx="3">
          <a:schemeClr val="accent2"/>
        </a:fillRef>
        <a:effectRef idx="2">
          <a:schemeClr val="accent2"/>
        </a:effectRef>
        <a:fontRef idx="minor">
          <a:schemeClr val="lt1"/>
        </a:fontRef>
      </a:style>
    </a:spDef>
    <a:lnDef>
      <a:spPr>
        <a:ln>
          <a:solidFill>
            <a:schemeClr val="tx1"/>
          </a:solidFill>
          <a:headEnd type="none"/>
          <a:tailEnd type="none"/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lIns="182880" tIns="146304" rIns="182880" bIns="146304" rtlCol="0">
        <a:spAutoFit/>
      </a:bodyPr>
      <a:lstStyle>
        <a:defPPr>
          <a:lnSpc>
            <a:spcPct val="90000"/>
          </a:lnSpc>
          <a:spcAft>
            <a:spcPts val="600"/>
          </a:spcAft>
          <a:defRPr sz="2400" dirty="0" err="1" smtClean="0">
            <a:gradFill>
              <a:gsLst>
                <a:gs pos="2917">
                  <a:schemeClr val="tx1"/>
                </a:gs>
                <a:gs pos="30000">
                  <a:schemeClr val="tx1"/>
                </a:gs>
              </a:gsLst>
              <a:lin ang="5400000" scaled="0"/>
            </a:gradFill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Microsoft_Build2017_Template [Read-Only]" id="{6F4885E9-16BF-45DA-8043-52AF389A1A37}" vid="{06FBAB65-A9D9-4EC4-8519-C553F3EA738E}"/>
    </a:ext>
  </a:extLst>
</a:theme>
</file>

<file path=ppt/theme/theme4.xml><?xml version="1.0" encoding="utf-8"?>
<a:theme xmlns:a="http://schemas.openxmlformats.org/drawingml/2006/main" name="1_5-50111_Build 2017_DARK GRAY TEMPLATE">
  <a:themeElements>
    <a:clrScheme name="Build 2017 Colors (Dark Gray)">
      <a:dk1>
        <a:srgbClr val="505050"/>
      </a:dk1>
      <a:lt1>
        <a:srgbClr val="FFFFFF"/>
      </a:lt1>
      <a:dk2>
        <a:srgbClr val="0078D7"/>
      </a:dk2>
      <a:lt2>
        <a:srgbClr val="EAEAEA"/>
      </a:lt2>
      <a:accent1>
        <a:srgbClr val="0078D7"/>
      </a:accent1>
      <a:accent2>
        <a:srgbClr val="00BCF2"/>
      </a:accent2>
      <a:accent3>
        <a:srgbClr val="EAEAEA"/>
      </a:accent3>
      <a:accent4>
        <a:srgbClr val="002050"/>
      </a:accent4>
      <a:accent5>
        <a:srgbClr val="FFB900"/>
      </a:accent5>
      <a:accent6>
        <a:srgbClr val="737373"/>
      </a:accent6>
      <a:hlink>
        <a:srgbClr val="00BCF2"/>
      </a:hlink>
      <a:folHlink>
        <a:srgbClr val="00BCF2"/>
      </a:folHlink>
    </a:clrScheme>
    <a:fontScheme name="Segoe UI Light - Segoe UI Semilight">
      <a:majorFont>
        <a:latin typeface="Segoe UI Light"/>
        <a:ea typeface=""/>
        <a:cs typeface=""/>
      </a:majorFont>
      <a:minorFont>
        <a:latin typeface="Segoe UI Semilight"/>
        <a:ea typeface=""/>
        <a:cs typeface=""/>
      </a:minorFont>
    </a:fontScheme>
    <a:fmtScheme name="Couture">
      <a:fillStyleLst>
        <a:solidFill>
          <a:schemeClr val="phClr"/>
        </a:solidFill>
        <a:solidFill>
          <a:schemeClr val="phClr">
            <a:tint val="65000"/>
          </a:schemeClr>
        </a:solidFill>
        <a:solidFill>
          <a:schemeClr val="phClr">
            <a:shade val="80000"/>
            <a:satMod val="180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7145" cap="flat" cmpd="sng" algn="ctr">
          <a:solidFill>
            <a:schemeClr val="phClr">
              <a:shade val="95000"/>
              <a:alpha val="50000"/>
              <a:satMod val="150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44450" dist="1397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twoPt" dir="tl"/>
          </a:scene3d>
          <a:sp3d prstMaterial="flat">
            <a:bevelT w="19050" h="31750" prst="coolSlant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solidFill>
          <a:schemeClr val="accent1"/>
        </a:solidFill>
        <a:ln>
          <a:noFill/>
          <a:headEnd type="none" w="med" len="med"/>
          <a:tailEnd type="none" w="med" len="med"/>
        </a:ln>
        <a:effectLst/>
      </a:spPr>
      <a:bodyPr rot="0" spcFirstLastPara="0" vertOverflow="overflow" horzOverflow="overflow" vert="horz" wrap="square" lIns="182880" tIns="146304" rIns="182880" bIns="146304" numCol="1" spcCol="0" rtlCol="0" fromWordArt="0" anchor="t" anchorCtr="0" forceAA="0" compatLnSpc="1">
        <a:prstTxWarp prst="textNoShape">
          <a:avLst/>
        </a:prstTxWarp>
        <a:noAutofit/>
      </a:bodyPr>
      <a:lstStyle>
        <a:defPPr defTabSz="932472" fontAlgn="base">
          <a:lnSpc>
            <a:spcPct val="90000"/>
          </a:lnSpc>
          <a:spcBef>
            <a:spcPct val="0"/>
          </a:spcBef>
          <a:spcAft>
            <a:spcPct val="0"/>
          </a:spcAft>
          <a:defRPr sz="2400" dirty="0" err="1" smtClean="0">
            <a:gradFill>
              <a:gsLst>
                <a:gs pos="0">
                  <a:srgbClr val="FFFFFF"/>
                </a:gs>
                <a:gs pos="100000">
                  <a:srgbClr val="FFFFFF"/>
                </a:gs>
              </a:gsLst>
              <a:lin ang="5400000" scaled="0"/>
            </a:gradFill>
            <a:ea typeface="Segoe UI" pitchFamily="34" charset="0"/>
            <a:cs typeface="Segoe UI" pitchFamily="34" charset="0"/>
          </a:defRPr>
        </a:defPPr>
      </a:lstStyle>
      <a:style>
        <a:lnRef idx="1">
          <a:schemeClr val="accent2"/>
        </a:lnRef>
        <a:fillRef idx="3">
          <a:schemeClr val="accent2"/>
        </a:fillRef>
        <a:effectRef idx="2">
          <a:schemeClr val="accent2"/>
        </a:effectRef>
        <a:fontRef idx="minor">
          <a:schemeClr val="lt1"/>
        </a:fontRef>
      </a:style>
    </a:spDef>
    <a:lnDef>
      <a:spPr>
        <a:ln>
          <a:solidFill>
            <a:schemeClr val="tx1"/>
          </a:solidFill>
          <a:headEnd type="none"/>
          <a:tailEnd type="none"/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lIns="182880" tIns="146304" rIns="182880" bIns="146304" rtlCol="0">
        <a:spAutoFit/>
      </a:bodyPr>
      <a:lstStyle>
        <a:defPPr>
          <a:lnSpc>
            <a:spcPct val="90000"/>
          </a:lnSpc>
          <a:spcAft>
            <a:spcPts val="600"/>
          </a:spcAft>
          <a:defRPr sz="2400" dirty="0" err="1" smtClean="0">
            <a:gradFill>
              <a:gsLst>
                <a:gs pos="2917">
                  <a:schemeClr val="tx1"/>
                </a:gs>
                <a:gs pos="30000">
                  <a:schemeClr val="tx1"/>
                </a:gs>
              </a:gsLst>
              <a:lin ang="5400000" scaled="0"/>
            </a:gradFill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Microsoft_Build2017_Template [Read-Only]" id="{6F4885E9-16BF-45DA-8043-52AF389A1A37}" vid="{7C70E2A4-8980-409D-AC1F-E29167836A69}"/>
    </a:ext>
  </a:extLst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ikesCount xmlns="http://schemas.microsoft.com/sharepoint/v3" xsi:nil="true"/>
    <TaxKeywordTaxHTField xmlns="230e9df3-be65-4c73-a93b-d1236ebd677e">
      <Terms xmlns="http://schemas.microsoft.com/office/infopath/2007/PartnerControls">
        <TermInfo xmlns="http://schemas.microsoft.com/office/infopath/2007/PartnerControls">
          <TermName xmlns="http://schemas.microsoft.com/office/infopath/2007/PartnerControls">Microsoft Build 2017</TermName>
          <TermId xmlns="http://schemas.microsoft.com/office/infopath/2007/PartnerControls">0407fc0d-d203-4d0a-848e-0398e286e7e2</TermId>
        </TermInfo>
      </Terms>
    </TaxKeywordTaxHTField>
    <TaxCatchAll xmlns="230e9df3-be65-4c73-a93b-d1236ebd677e">
      <Value>50</Value>
      <Value>15</Value>
      <Value>14</Value>
      <Value>46</Value>
      <Value>51</Value>
    </TaxCatchAll>
    <Event_x0020_Start_x0020_Date xmlns="04e01bb1-6d80-42e9-ae53-416b1e8aa845">2017-05-10T07:00:00+00:00</Event_x0020_Start_x0020_Date>
    <External_x0020_Speaker xmlns="04e01bb1-6d80-42e9-ae53-416b1e8aa845">Justin Clareburt; Allison Buchholtz-Au</External_x0020_Speaker>
    <Presentation_x0020_Date xmlns="04e01bb1-6d80-42e9-ae53-416b1e8aa845">2017-05-11T07:00:00+00:00</Presentation_x0020_Date>
    <MS_x0020_Content_x0020_Owner xmlns="04e01bb1-6d80-42e9-ae53-416b1e8aa845">
      <UserInfo>
        <DisplayName/>
        <AccountId xsi:nil="true"/>
        <AccountType/>
      </UserInfo>
    </MS_x0020_Content_x0020_Owner>
    <Session_x0020_Code xmlns="04e01bb1-6d80-42e9-ae53-416b1e8aa845">B8021</Session_x0020_Code>
    <Event_x0020_End_x0020_Date xmlns="04e01bb1-6d80-42e9-ae53-416b1e8aa845">2017-05-12T07:00:00+00:00</Event_x0020_End_x0020_Date>
    <MS_x0020_Speaker xmlns="04e01bb1-6d80-42e9-ae53-416b1e8aa845">
      <UserInfo>
        <DisplayName/>
        <AccountId xsi:nil="true"/>
        <AccountType/>
      </UserInfo>
    </MS_x0020_Speaker>
    <_x0062_bc8 xmlns="e889e55c-35cf-43c7-aaf4-cf2500919dd8">
      <UserInfo>
        <DisplayName/>
        <AccountId xsi:nil="true"/>
        <AccountType/>
      </UserInfo>
    </_x0062_bc8>
    <fb4e50409e3b4517bb965b3c7125e153 xmlns="04e01bb1-6d80-42e9-ae53-416b1e8aa845">
      <Terms xmlns="http://schemas.microsoft.com/office/infopath/2007/PartnerControls">
        <TermInfo xmlns="http://schemas.microsoft.com/office/infopath/2007/PartnerControls">
          <TermName xmlns="http://schemas.microsoft.com/office/infopath/2007/PartnerControls">developers</TermName>
          <TermId xmlns="http://schemas.microsoft.com/office/infopath/2007/PartnerControls">8e4a08dc-5d95-4156-ab65-f22579a1592a</TermId>
        </TermInfo>
      </Terms>
    </fb4e50409e3b4517bb965b3c7125e153>
    <l61c8586195b4657a1f710a539f9bc3a xmlns="04e01bb1-6d80-42e9-ae53-416b1e8aa845">
      <Terms xmlns="http://schemas.microsoft.com/office/infopath/2007/PartnerControls">
        <TermInfo xmlns="http://schemas.microsoft.com/office/infopath/2007/PartnerControls">
          <TermName xmlns="http://schemas.microsoft.com/office/infopath/2007/PartnerControls">Washington State Convention and Trade Center</TermName>
          <TermId xmlns="http://schemas.microsoft.com/office/infopath/2007/PartnerControls">2ebf141d-f871-4cc9-bf08-f87f112ab464</TermId>
        </TermInfo>
      </Terms>
    </l61c8586195b4657a1f710a539f9bc3a>
    <a645af38eebb4a1ea4744f163c56ea26 xmlns="04e01bb1-6d80-42e9-ae53-416b1e8aa845">
      <Terms xmlns="http://schemas.microsoft.com/office/infopath/2007/PartnerControls"/>
    </a645af38eebb4a1ea4744f163c56ea26>
    <g60601ae6c3e4c409eb6a70077dda16d xmlns="04e01bb1-6d80-42e9-ae53-416b1e8aa845">
      <Terms xmlns="http://schemas.microsoft.com/office/infopath/2007/PartnerControls">
        <TermInfo xmlns="http://schemas.microsoft.com/office/infopath/2007/PartnerControls">
          <TermName xmlns="http://schemas.microsoft.com/office/infopath/2007/PartnerControls">Seattle</TermName>
          <TermId xmlns="http://schemas.microsoft.com/office/infopath/2007/PartnerControls">54f46ed2-c77e-4a59-b182-a4171fdb0d11</TermId>
        </TermInfo>
      </Terms>
    </g60601ae6c3e4c409eb6a70077dda16d>
    <e6bd9c8ce3ed4fe68161c78952f36fbc xmlns="04e01bb1-6d80-42e9-ae53-416b1e8aa845">
      <Terms xmlns="http://schemas.microsoft.com/office/infopath/2007/PartnerControls"/>
    </e6bd9c8ce3ed4fe68161c78952f36fbc>
    <e349cd3f156b4e7d8653c9cd4f2d8fb4 xmlns="04e01bb1-6d80-42e9-ae53-416b1e8aa845">
      <Terms xmlns="http://schemas.microsoft.com/office/infopath/2007/PartnerControls">
        <TermInfo xmlns="http://schemas.microsoft.com/office/infopath/2007/PartnerControls">
          <TermName xmlns="http://schemas.microsoft.com/office/infopath/2007/PartnerControls">Build</TermName>
          <TermId xmlns="http://schemas.microsoft.com/office/infopath/2007/PartnerControls">58542b36-5bf5-46a6-a53f-a41fb7a73785</TermId>
        </TermInfo>
      </Terms>
    </e349cd3f156b4e7d8653c9cd4f2d8fb4>
    <c2f1b796fca04ddbb48af271e99c8750 xmlns="04e01bb1-6d80-42e9-ae53-416b1e8aa845">
      <Terms xmlns="http://schemas.microsoft.com/office/infopath/2007/PartnerControls"/>
    </c2f1b796fca04ddbb48af271e99c8750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PresentationsDoc" ma:contentTypeID="0x010100A584695755FE764EB25B07353E74077C00D779C3CEF1177A4F8B41F96DF87A1F66" ma:contentTypeVersion="27" ma:contentTypeDescription="" ma:contentTypeScope="" ma:versionID="8641f81e7643323f4894ad5cfb9fb0f3">
  <xsd:schema xmlns:xsd="http://www.w3.org/2001/XMLSchema" xmlns:xs="http://www.w3.org/2001/XMLSchema" xmlns:p="http://schemas.microsoft.com/office/2006/metadata/properties" xmlns:ns1="http://schemas.microsoft.com/sharepoint/v3" xmlns:ns2="04e01bb1-6d80-42e9-ae53-416b1e8aa845" xmlns:ns3="230e9df3-be65-4c73-a93b-d1236ebd677e" xmlns:ns5="e889e55c-35cf-43c7-aaf4-cf2500919dd8" targetNamespace="http://schemas.microsoft.com/office/2006/metadata/properties" ma:root="true" ma:fieldsID="cfa393de6d5a52634dd4113eb929c878" ns1:_="" ns2:_="" ns3:_="" ns5:_="">
    <xsd:import namespace="http://schemas.microsoft.com/sharepoint/v3"/>
    <xsd:import namespace="04e01bb1-6d80-42e9-ae53-416b1e8aa845"/>
    <xsd:import namespace="230e9df3-be65-4c73-a93b-d1236ebd677e"/>
    <xsd:import namespace="e889e55c-35cf-43c7-aaf4-cf2500919dd8"/>
    <xsd:element name="properties">
      <xsd:complexType>
        <xsd:sequence>
          <xsd:element name="documentManagement">
            <xsd:complexType>
              <xsd:all>
                <xsd:element ref="ns2:e349cd3f156b4e7d8653c9cd4f2d8fb4" minOccurs="0"/>
                <xsd:element ref="ns3:TaxCatchAll" minOccurs="0"/>
                <xsd:element ref="ns3:TaxCatchAllLabel" minOccurs="0"/>
                <xsd:element ref="ns2:g60601ae6c3e4c409eb6a70077dda16d" minOccurs="0"/>
                <xsd:element ref="ns2:l61c8586195b4657a1f710a539f9bc3a" minOccurs="0"/>
                <xsd:element ref="ns2:Event_x0020_Start_x0020_Date" minOccurs="0"/>
                <xsd:element ref="ns2:Event_x0020_End_x0020_Date" minOccurs="0"/>
                <xsd:element ref="ns2:Presentation_x0020_Date" minOccurs="0"/>
                <xsd:element ref="ns2:MS_x0020_Speaker" minOccurs="0"/>
                <xsd:element ref="ns2:External_x0020_Speaker" minOccurs="0"/>
                <xsd:element ref="ns2:e6bd9c8ce3ed4fe68161c78952f36fbc" minOccurs="0"/>
                <xsd:element ref="ns2:c2f1b796fca04ddbb48af271e99c8750" minOccurs="0"/>
                <xsd:element ref="ns2:Session_x0020_Code" minOccurs="0"/>
                <xsd:element ref="ns2:MS_x0020_Content_x0020_Owner" minOccurs="0"/>
                <xsd:element ref="ns2:a645af38eebb4a1ea4744f163c56ea26" minOccurs="0"/>
                <xsd:element ref="ns2:fb4e50409e3b4517bb965b3c7125e153" minOccurs="0"/>
                <xsd:element ref="ns1:AverageRating" minOccurs="0"/>
                <xsd:element ref="ns1:RatingCount" minOccurs="0"/>
                <xsd:element ref="ns1:LikesCount" minOccurs="0"/>
                <xsd:element ref="ns3:TaxKeywordTaxHTField" minOccurs="0"/>
                <xsd:element ref="ns2:SharedWithUsers" minOccurs="0"/>
                <xsd:element ref="ns2:SharedWithDetails" minOccurs="0"/>
                <xsd:element ref="ns5:_x0062_bc8" minOccurs="0"/>
                <xsd:element ref="ns2:LastSharedByUser" minOccurs="0"/>
                <xsd:element ref="ns2:LastSharedByTime" minOccurs="0"/>
                <xsd:element ref="ns5:MediaServiceMetadata" minOccurs="0"/>
                <xsd:element ref="ns5:MediaServiceFastMetadata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AverageRating" ma:index="31" nillable="true" ma:displayName="Rating (0-5)" ma:decimals="2" ma:description="Average value of all the ratings that have been submitted" ma:internalName="AverageRating" ma:readOnly="true">
      <xsd:simpleType>
        <xsd:restriction base="dms:Number"/>
      </xsd:simpleType>
    </xsd:element>
    <xsd:element name="RatingCount" ma:index="32" nillable="true" ma:displayName="Number of Ratings" ma:decimals="0" ma:description="Number of ratings submitted" ma:internalName="RatingCount" ma:readOnly="true">
      <xsd:simpleType>
        <xsd:restriction base="dms:Number"/>
      </xsd:simpleType>
    </xsd:element>
    <xsd:element name="LikesCount" ma:index="33" nillable="true" ma:displayName="Number of Likes" ma:internalName="LikesCount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04e01bb1-6d80-42e9-ae53-416b1e8aa845" elementFormDefault="qualified">
    <xsd:import namespace="http://schemas.microsoft.com/office/2006/documentManagement/types"/>
    <xsd:import namespace="http://schemas.microsoft.com/office/infopath/2007/PartnerControls"/>
    <xsd:element name="e349cd3f156b4e7d8653c9cd4f2d8fb4" ma:index="8" nillable="true" ma:taxonomy="true" ma:internalName="e349cd3f156b4e7d8653c9cd4f2d8fb4" ma:taxonomyFieldName="Event_x0020_Name" ma:displayName="Event Name" ma:default="" ma:fieldId="{e349cd3f-156b-4e7d-8653-c9cd4f2d8fb4}" ma:sspId="e385fb40-52d4-4fae-9c5b-3e8ff8a5878e" ma:termSetId="32cfb7b5-aebe-4989-95ed-0d5619f5d6c0" ma:anchorId="eaa4d92a-3824-4a49-92be-7ef169e4e325" ma:open="false" ma:isKeyword="false">
      <xsd:complexType>
        <xsd:sequence>
          <xsd:element ref="pc:Terms" minOccurs="0" maxOccurs="1"/>
        </xsd:sequence>
      </xsd:complexType>
    </xsd:element>
    <xsd:element name="g60601ae6c3e4c409eb6a70077dda16d" ma:index="12" nillable="true" ma:taxonomy="true" ma:internalName="g60601ae6c3e4c409eb6a70077dda16d" ma:taxonomyFieldName="Event_x0020_Location" ma:displayName="Event Location" ma:default="" ma:fieldId="{060601ae-6c3e-4c40-9eb6-a70077dda16d}" ma:sspId="e385fb40-52d4-4fae-9c5b-3e8ff8a5878e" ma:termSetId="ff02addd-433e-4baa-a831-22be402789db" ma:anchorId="00000000-0000-0000-0000-000000000000" ma:open="false" ma:isKeyword="false">
      <xsd:complexType>
        <xsd:sequence>
          <xsd:element ref="pc:Terms" minOccurs="0" maxOccurs="1"/>
        </xsd:sequence>
      </xsd:complexType>
    </xsd:element>
    <xsd:element name="l61c8586195b4657a1f710a539f9bc3a" ma:index="14" nillable="true" ma:taxonomy="true" ma:internalName="l61c8586195b4657a1f710a539f9bc3a" ma:taxonomyFieldName="Event_x0020_Venue" ma:displayName="Event Venue" ma:default="" ma:fieldId="{561c8586-195b-4657-a1f7-10a539f9bc3a}" ma:sspId="e385fb40-52d4-4fae-9c5b-3e8ff8a5878e" ma:termSetId="ff02addd-433e-4baa-a831-22be402789db" ma:anchorId="d989be80-0593-11e1-be50-0800200c9a66" ma:open="false" ma:isKeyword="false">
      <xsd:complexType>
        <xsd:sequence>
          <xsd:element ref="pc:Terms" minOccurs="0" maxOccurs="1"/>
        </xsd:sequence>
      </xsd:complexType>
    </xsd:element>
    <xsd:element name="Event_x0020_Start_x0020_Date" ma:index="16" nillable="true" ma:displayName="Event Start Date" ma:format="DateOnly" ma:internalName="Event_x0020_Start_x0020_Date">
      <xsd:simpleType>
        <xsd:restriction base="dms:DateTime"/>
      </xsd:simpleType>
    </xsd:element>
    <xsd:element name="Event_x0020_End_x0020_Date" ma:index="17" nillable="true" ma:displayName="Event End Date" ma:format="DateOnly" ma:internalName="Event_x0020_End_x0020_Date">
      <xsd:simpleType>
        <xsd:restriction base="dms:DateTime"/>
      </xsd:simpleType>
    </xsd:element>
    <xsd:element name="Presentation_x0020_Date" ma:index="18" nillable="true" ma:displayName="Presentation Date" ma:format="DateOnly" ma:internalName="Presentation_x0020_Date">
      <xsd:simpleType>
        <xsd:restriction base="dms:DateTime"/>
      </xsd:simpleType>
    </xsd:element>
    <xsd:element name="MS_x0020_Speaker" ma:index="19" nillable="true" ma:displayName="MS Speaker" ma:list="UserInfo" ma:SharePointGroup="0" ma:internalName="MS_x0020_Speaker" ma:showField="ImnNam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External_x0020_Speaker" ma:index="20" nillable="true" ma:displayName="External Speaker" ma:internalName="External_x0020_Speaker">
      <xsd:simpleType>
        <xsd:restriction base="dms:Text">
          <xsd:maxLength value="255"/>
        </xsd:restriction>
      </xsd:simpleType>
    </xsd:element>
    <xsd:element name="e6bd9c8ce3ed4fe68161c78952f36fbc" ma:index="21" nillable="true" ma:taxonomy="true" ma:internalName="e6bd9c8ce3ed4fe68161c78952f36fbc" ma:taxonomyFieldName="Product" ma:displayName="Product" ma:default="" ma:fieldId="{e6bd9c8c-e3ed-4fe6-8161-c78952f36fbc}" ma:taxonomyMulti="true" ma:sspId="e385fb40-52d4-4fae-9c5b-3e8ff8a5878e" ma:termSetId="e8298524-23d5-441d-8e61-21bed1c2c470" ma:anchorId="00000000-0000-0000-0000-000000000000" ma:open="false" ma:isKeyword="false">
      <xsd:complexType>
        <xsd:sequence>
          <xsd:element ref="pc:Terms" minOccurs="0" maxOccurs="1"/>
        </xsd:sequence>
      </xsd:complexType>
    </xsd:element>
    <xsd:element name="c2f1b796fca04ddbb48af271e99c8750" ma:index="23" nillable="true" ma:taxonomy="true" ma:internalName="c2f1b796fca04ddbb48af271e99c8750" ma:taxonomyFieldName="Campaign" ma:displayName="Campaign" ma:default="" ma:fieldId="{c2f1b796-fca0-4ddb-b48a-f271e99c8750}" ma:taxonomyMulti="true" ma:sspId="e385fb40-52d4-4fae-9c5b-3e8ff8a5878e" ma:termSetId="eb6054b1-3a98-4c79-97b4-d20150dd266e" ma:anchorId="a7bf803d-fc4f-4bb4-903c-88e76437cc17" ma:open="false" ma:isKeyword="false">
      <xsd:complexType>
        <xsd:sequence>
          <xsd:element ref="pc:Terms" minOccurs="0" maxOccurs="1"/>
        </xsd:sequence>
      </xsd:complexType>
    </xsd:element>
    <xsd:element name="Session_x0020_Code" ma:index="25" nillable="true" ma:displayName="Session Code" ma:internalName="Session_x0020_Code">
      <xsd:simpleType>
        <xsd:restriction base="dms:Text">
          <xsd:maxLength value="255"/>
        </xsd:restriction>
      </xsd:simpleType>
    </xsd:element>
    <xsd:element name="MS_x0020_Content_x0020_Owner" ma:index="26" nillable="true" ma:displayName="MS Content Owner" ma:list="UserInfo" ma:SharePointGroup="0" ma:internalName="MS_x0020_Content_x0020_Owner" ma:showField="ImnName">
      <xsd:complexType>
        <xsd:complexContent>
          <xsd:extension base="dms:User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a645af38eebb4a1ea4744f163c56ea26" ma:index="27" nillable="true" ma:taxonomy="true" ma:internalName="a645af38eebb4a1ea4744f163c56ea26" ma:taxonomyFieldName="Track" ma:displayName="Track" ma:default="" ma:fieldId="{a645af38-eebb-4a1e-a474-4f163c56ea26}" ma:sspId="e385fb40-52d4-4fae-9c5b-3e8ff8a5878e" ma:termSetId="c41d04fa-0c93-454c-bbda-19a0dbc9ce57" ma:anchorId="00000000-0000-0000-0000-000000000000" ma:open="true" ma:isKeyword="false">
      <xsd:complexType>
        <xsd:sequence>
          <xsd:element ref="pc:Terms" minOccurs="0" maxOccurs="1"/>
        </xsd:sequence>
      </xsd:complexType>
    </xsd:element>
    <xsd:element name="fb4e50409e3b4517bb965b3c7125e153" ma:index="29" nillable="true" ma:taxonomy="true" ma:internalName="fb4e50409e3b4517bb965b3c7125e153" ma:taxonomyFieldName="Audience1" ma:displayName="Audience" ma:default="" ma:fieldId="{fb4e5040-9e3b-4517-bb96-5b3c7125e153}" ma:taxonomyMulti="true" ma:sspId="e385fb40-52d4-4fae-9c5b-3e8ff8a5878e" ma:termSetId="02c0b350-7782-44ed-b079-a5ef0c1b9fe9" ma:anchorId="00000000-0000-0000-0000-000000000000" ma:open="false" ma:isKeyword="false">
      <xsd:complexType>
        <xsd:sequence>
          <xsd:element ref="pc:Terms" minOccurs="0" maxOccurs="1"/>
        </xsd:sequence>
      </xsd:complexType>
    </xsd:element>
    <xsd:element name="SharedWithUsers" ma:index="37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38" nillable="true" ma:displayName="Shared With Details" ma:description="" ma:internalName="SharedWithDetails" ma:readOnly="true">
      <xsd:simpleType>
        <xsd:restriction base="dms:Note">
          <xsd:maxLength value="255"/>
        </xsd:restriction>
      </xsd:simpleType>
    </xsd:element>
    <xsd:element name="LastSharedByUser" ma:index="40" nillable="true" ma:displayName="Last Shared By User" ma:description="" ma:hidden="true" ma:internalName="LastSharedByUser" ma:readOnly="true">
      <xsd:simpleType>
        <xsd:restriction base="dms:Note"/>
      </xsd:simpleType>
    </xsd:element>
    <xsd:element name="LastSharedByTime" ma:index="41" nillable="true" ma:displayName="Last Shared By Time" ma:description="" ma:hidden="true" ma:internalName="LastSharedByTime" ma:readOnly="true">
      <xsd:simpleType>
        <xsd:restriction base="dms:DateTim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30e9df3-be65-4c73-a93b-d1236ebd677e" elementFormDefault="qualified">
    <xsd:import namespace="http://schemas.microsoft.com/office/2006/documentManagement/types"/>
    <xsd:import namespace="http://schemas.microsoft.com/office/infopath/2007/PartnerControls"/>
    <xsd:element name="TaxCatchAll" ma:index="9" nillable="true" ma:displayName="Taxonomy Catch All Column" ma:description="" ma:hidden="true" ma:list="{8508df36-a784-4474-b4a6-3a99ee8c8b37}" ma:internalName="TaxCatchAll" ma:showField="CatchAllData" ma:web="04e01bb1-6d80-42e9-ae53-416b1e8aa845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TaxCatchAllLabel" ma:index="10" nillable="true" ma:displayName="Taxonomy Catch All Column1" ma:description="" ma:hidden="true" ma:list="{8508df36-a784-4474-b4a6-3a99ee8c8b37}" ma:internalName="TaxCatchAllLabel" ma:readOnly="true" ma:showField="CatchAllDataLabel" ma:web="04e01bb1-6d80-42e9-ae53-416b1e8aa845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TaxKeywordTaxHTField" ma:index="35" nillable="true" ma:taxonomy="true" ma:internalName="TaxKeywordTaxHTField" ma:taxonomyFieldName="TaxKeyword" ma:displayName="Enterprise Keywords" ma:fieldId="{23f27201-bee3-471e-b2e7-b64fd8b7ca38}" ma:taxonomyMulti="true" ma:sspId="e385fb40-52d4-4fae-9c5b-3e8ff8a5878e" ma:termSetId="00000000-0000-0000-0000-000000000000" ma:anchorId="00000000-0000-0000-0000-000000000000" ma:open="true" ma:isKeyword="true">
      <xsd:complexType>
        <xsd:sequence>
          <xsd:element ref="pc:Terms" minOccurs="0" maxOccurs="1"/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889e55c-35cf-43c7-aaf4-cf2500919dd8" elementFormDefault="qualified">
    <xsd:import namespace="http://schemas.microsoft.com/office/2006/documentManagement/types"/>
    <xsd:import namespace="http://schemas.microsoft.com/office/infopath/2007/PartnerControls"/>
    <xsd:element name="_x0062_bc8" ma:index="39" nillable="true" ma:displayName="Person or Group" ma:list="UserInfo" ma:internalName="_x0062_bc8">
      <xsd:complexType>
        <xsd:complexContent>
          <xsd:extension base="dms:User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MediaServiceMetadata" ma:index="42" nillable="true" ma:displayName="MediaServiceMetadata" ma:description="" ma:hidden="true" ma:internalName="MediaServiceMetadata" ma:readOnly="true">
      <xsd:simpleType>
        <xsd:restriction base="dms:Note"/>
      </xsd:simpleType>
    </xsd:element>
    <xsd:element name="MediaServiceFastMetadata" ma:index="43" nillable="true" ma:displayName="MediaServiceFastMetadata" ma:description="" ma:hidden="true" ma:internalName="MediaServiceFastMetadata" ma:readOnly="true">
      <xsd:simpleType>
        <xsd:restriction base="dms:Note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 ma:index="34" ma:displayName="Keywords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F990F116-B58F-4255-B05B-DA3808E0E5C6}">
  <ds:schemaRefs>
    <ds:schemaRef ds:uri="http://schemas.microsoft.com/office/2006/documentManagement/types"/>
    <ds:schemaRef ds:uri="http://purl.org/dc/elements/1.1/"/>
    <ds:schemaRef ds:uri="http://schemas.microsoft.com/office/2006/metadata/properties"/>
    <ds:schemaRef ds:uri="01c77077-aee4-4b5f-bd4e-9cd40a6fff29"/>
    <ds:schemaRef ds:uri="8ff673fc-3231-4e3a-893b-6d7f7cd32766"/>
    <ds:schemaRef ds:uri="http://schemas.microsoft.com/office/infopath/2007/PartnerControls"/>
    <ds:schemaRef ds:uri="http://purl.org/dc/terms/"/>
    <ds:schemaRef ds:uri="http://schemas.microsoft.com/sharepoint/v3"/>
    <ds:schemaRef ds:uri="http://schemas.openxmlformats.org/package/2006/metadata/core-properties"/>
    <ds:schemaRef ds:uri="230e9df3-be65-4c73-a93b-d1236ebd677e"/>
    <ds:schemaRef ds:uri="http://www.w3.org/XML/1998/namespace"/>
    <ds:schemaRef ds:uri="http://purl.org/dc/dcmitype/"/>
    <ds:schemaRef ds:uri="04e01bb1-6d80-42e9-ae53-416b1e8aa845"/>
    <ds:schemaRef ds:uri="e889e55c-35cf-43c7-aaf4-cf2500919dd8"/>
  </ds:schemaRefs>
</ds:datastoreItem>
</file>

<file path=customXml/itemProps2.xml><?xml version="1.0" encoding="utf-8"?>
<ds:datastoreItem xmlns:ds="http://schemas.openxmlformats.org/officeDocument/2006/customXml" ds:itemID="{758FDAC0-319D-4A54-8D8E-1D42CB1F8004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754699FE-8C6B-42D2-A043-9787F8DAAA1C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microsoft.com/sharepoint/v3"/>
    <ds:schemaRef ds:uri="04e01bb1-6d80-42e9-ae53-416b1e8aa845"/>
    <ds:schemaRef ds:uri="230e9df3-be65-4c73-a93b-d1236ebd677e"/>
    <ds:schemaRef ds:uri="e889e55c-35cf-43c7-aaf4-cf2500919dd8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Microsoft_Build2017_Template</Template>
  <TotalTime>946</TotalTime>
  <Words>838</Words>
  <Application>Microsoft Office PowerPoint</Application>
  <PresentationFormat>Personnalisé</PresentationFormat>
  <Paragraphs>122</Paragraphs>
  <Slides>23</Slides>
  <Notes>16</Notes>
  <HiddenSlides>0</HiddenSlides>
  <MMClips>0</MMClips>
  <ScaleCrop>false</ScaleCrop>
  <HeadingPairs>
    <vt:vector size="6" baseType="variant">
      <vt:variant>
        <vt:lpstr>Polices utilisées</vt:lpstr>
      </vt:variant>
      <vt:variant>
        <vt:i4>6</vt:i4>
      </vt:variant>
      <vt:variant>
        <vt:lpstr>Thème</vt:lpstr>
      </vt:variant>
      <vt:variant>
        <vt:i4>4</vt:i4>
      </vt:variant>
      <vt:variant>
        <vt:lpstr>Titres des diapositives</vt:lpstr>
      </vt:variant>
      <vt:variant>
        <vt:i4>23</vt:i4>
      </vt:variant>
    </vt:vector>
  </HeadingPairs>
  <TitlesOfParts>
    <vt:vector size="33" baseType="lpstr">
      <vt:lpstr>Arial</vt:lpstr>
      <vt:lpstr>Consolas</vt:lpstr>
      <vt:lpstr>Segoe UI</vt:lpstr>
      <vt:lpstr>Segoe UI Light</vt:lpstr>
      <vt:lpstr>Segoe UI Semilight</vt:lpstr>
      <vt:lpstr>Wingdings</vt:lpstr>
      <vt:lpstr>5-50111_Build 2017_LIGHT GRAY TEMPLATE</vt:lpstr>
      <vt:lpstr>5-50111_Build 2017_DARK GRAY TEMPLATE</vt:lpstr>
      <vt:lpstr>1_5-50111_Build 2017_LIGHT GRAY TEMPLATE</vt:lpstr>
      <vt:lpstr>1_5-50111_Build 2017_DARK GRAY TEMPLATE</vt:lpstr>
      <vt:lpstr>Présentation PowerPoint</vt:lpstr>
      <vt:lpstr>Le C à Papa LMDB – le roi du NoSQL</vt:lpstr>
      <vt:lpstr>Christophe Pichaud - bio</vt:lpstr>
      <vt:lpstr>Agenda v1</vt:lpstr>
      <vt:lpstr>On y va de suite…  Je vous fais 3 minutes de slides et après que du Live on stage…</vt:lpstr>
      <vt:lpstr>Un IDE et des outils</vt:lpstr>
      <vt:lpstr>Wikipedia OpenlDAP-LMDB</vt:lpstr>
      <vt:lpstr>Wikipedia</vt:lpstr>
      <vt:lpstr>La petite histoire de Berkeley-DB</vt:lpstr>
      <vt:lpstr>L’agenda v2 via les anti-sèches !</vt:lpstr>
      <vt:lpstr>Tout est dans le tite des repertoires !</vt:lpstr>
      <vt:lpstr>Go GitHub et download le zip !</vt:lpstr>
      <vt:lpstr>Github.com/LMDB</vt:lpstr>
      <vt:lpstr>Les projets OSS</vt:lpstr>
      <vt:lpstr>L’archive GitHub… (débrouilles toi!)</vt:lpstr>
      <vt:lpstr>Ça build avec un petit effort !</vt:lpstr>
      <vt:lpstr>Créé moi une DLL!</vt:lpstr>
      <vt:lpstr>Créer une DLL</vt:lpstr>
      <vt:lpstr>C’est possible, la prevue !</vt:lpstr>
      <vt:lpstr>Utiliser LMDB</vt:lpstr>
      <vt:lpstr>Utiliser LMDB</vt:lpstr>
      <vt:lpstr>La performance en chiffres</vt:lpstr>
      <vt:lpstr>Présentation PowerPoint</vt:lpstr>
    </vt:vector>
  </TitlesOfParts>
  <Manager/>
  <Company>Microsoft Corporation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Coding at 88MPH: Tips and tricks with Visual Studio 2017</dc:title>
  <dc:subject>Microsoft Build 2017</dc:subject>
  <dc:creator>MS Events</dc:creator>
  <cp:keywords>Microsoft Build 2017</cp:keywords>
  <dc:description>Template: Mitchell Derrey, Silver Fox Productions_x000d_
Formatting: _x000d_
Audience Type:</dc:description>
  <cp:lastModifiedBy>Christophe Pichaud</cp:lastModifiedBy>
  <cp:revision>43</cp:revision>
  <dcterms:created xsi:type="dcterms:W3CDTF">2017-05-09T20:00:48Z</dcterms:created>
  <dcterms:modified xsi:type="dcterms:W3CDTF">2018-06-25T11:56:18Z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0x010100A584695755FE764EB25B07353E74077C00D779C3CEF1177A4F8B41F96DF87A1F66</vt:lpwstr>
  </property>
  <property fmtid="{D5CDD505-2E9C-101B-9397-08002B2CF9AE}" pid="3" name="Product">
    <vt:lpwstr/>
  </property>
  <property fmtid="{D5CDD505-2E9C-101B-9397-08002B2CF9AE}" pid="4" name="Event1">
    <vt:lpwstr>622;#Unassigned|2c8af875-f38a-40b8-a0a9-056aed3fc8c0</vt:lpwstr>
  </property>
  <property fmtid="{D5CDD505-2E9C-101B-9397-08002B2CF9AE}" pid="5" name="Audience">
    <vt:lpwstr/>
  </property>
  <property fmtid="{D5CDD505-2E9C-101B-9397-08002B2CF9AE}" pid="6" name="Event Venue">
    <vt:lpwstr>15;#Washington State Convention and Trade Center|2ebf141d-f871-4cc9-bf08-f87f112ab464</vt:lpwstr>
  </property>
  <property fmtid="{D5CDD505-2E9C-101B-9397-08002B2CF9AE}" pid="7" name="Track">
    <vt:lpwstr/>
  </property>
  <property fmtid="{D5CDD505-2E9C-101B-9397-08002B2CF9AE}" pid="8" name="Event Location">
    <vt:lpwstr>14;#Seattle|54f46ed2-c77e-4a59-b182-a4171fdb0d11</vt:lpwstr>
  </property>
  <property fmtid="{D5CDD505-2E9C-101B-9397-08002B2CF9AE}" pid="9" name="Campaign">
    <vt:lpwstr/>
  </property>
  <property fmtid="{D5CDD505-2E9C-101B-9397-08002B2CF9AE}" pid="10" name="IsMyDocuments">
    <vt:bool>true</vt:bool>
  </property>
  <property fmtid="{D5CDD505-2E9C-101B-9397-08002B2CF9AE}" pid="11" name="TaxKeyword">
    <vt:lpwstr>46;#Microsoft Build 2017|0407fc0d-d203-4d0a-848e-0398e286e7e2</vt:lpwstr>
  </property>
  <property fmtid="{D5CDD505-2E9C-101B-9397-08002B2CF9AE}" pid="12" name="Audience1">
    <vt:lpwstr>51;#developers|8e4a08dc-5d95-4156-ab65-f22579a1592a</vt:lpwstr>
  </property>
  <property fmtid="{D5CDD505-2E9C-101B-9397-08002B2CF9AE}" pid="13" name="Event Name">
    <vt:lpwstr>50;#Build|58542b36-5bf5-46a6-a53f-a41fb7a73785</vt:lpwstr>
  </property>
</Properties>
</file>